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269" r:id="rId2"/>
    <p:sldId id="303" r:id="rId3"/>
    <p:sldId id="299" r:id="rId4"/>
    <p:sldId id="318" r:id="rId5"/>
    <p:sldId id="270" r:id="rId6"/>
    <p:sldId id="271" r:id="rId7"/>
    <p:sldId id="320" r:id="rId8"/>
    <p:sldId id="293" r:id="rId9"/>
    <p:sldId id="294" r:id="rId10"/>
    <p:sldId id="295" r:id="rId11"/>
    <p:sldId id="296" r:id="rId12"/>
    <p:sldId id="298" r:id="rId13"/>
    <p:sldId id="338" r:id="rId14"/>
    <p:sldId id="321" r:id="rId15"/>
    <p:sldId id="322" r:id="rId16"/>
    <p:sldId id="337" r:id="rId17"/>
    <p:sldId id="324" r:id="rId18"/>
    <p:sldId id="272" r:id="rId19"/>
    <p:sldId id="307" r:id="rId20"/>
    <p:sldId id="308" r:id="rId21"/>
    <p:sldId id="325" r:id="rId22"/>
    <p:sldId id="274" r:id="rId23"/>
    <p:sldId id="326" r:id="rId24"/>
    <p:sldId id="273" r:id="rId25"/>
    <p:sldId id="287" r:id="rId26"/>
    <p:sldId id="304" r:id="rId27"/>
    <p:sldId id="344" r:id="rId28"/>
    <p:sldId id="327" r:id="rId29"/>
    <p:sldId id="314" r:id="rId30"/>
    <p:sldId id="289" r:id="rId31"/>
    <p:sldId id="323" r:id="rId32"/>
    <p:sldId id="290" r:id="rId33"/>
    <p:sldId id="297" r:id="rId34"/>
    <p:sldId id="288" r:id="rId35"/>
    <p:sldId id="280" r:id="rId36"/>
    <p:sldId id="306" r:id="rId37"/>
    <p:sldId id="279" r:id="rId38"/>
    <p:sldId id="333" r:id="rId39"/>
    <p:sldId id="300" r:id="rId40"/>
    <p:sldId id="301" r:id="rId41"/>
    <p:sldId id="302" r:id="rId42"/>
    <p:sldId id="291" r:id="rId43"/>
    <p:sldId id="330" r:id="rId44"/>
    <p:sldId id="341" r:id="rId45"/>
    <p:sldId id="342" r:id="rId46"/>
    <p:sldId id="343" r:id="rId47"/>
    <p:sldId id="331" r:id="rId48"/>
    <p:sldId id="334" r:id="rId49"/>
    <p:sldId id="347" r:id="rId50"/>
    <p:sldId id="335" r:id="rId51"/>
    <p:sldId id="339" r:id="rId52"/>
    <p:sldId id="340" r:id="rId53"/>
    <p:sldId id="336" r:id="rId54"/>
    <p:sldId id="345" r:id="rId55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6B"/>
    <a:srgbClr val="5E17EB"/>
    <a:srgbClr val="FF5050"/>
    <a:srgbClr val="FFD7D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2C48C-A334-21DB-6AF4-1ADD846294E1}" v="502" dt="2023-07-22T13:58:47.497"/>
    <p1510:client id="{2AE5B94F-084A-39A3-DD3B-9EA4FFD3BBAF}" v="1327" dt="2023-07-22T16:52:39.219"/>
    <p1510:client id="{4472C102-20CC-741D-19FB-B27DACC9F329}" v="268" dt="2023-07-22T21:10:15.121"/>
    <p1510:client id="{4F7763BD-73E5-8A2B-EA44-BB9BA928AE9C}" v="347" dt="2023-07-22T14:36:11.562"/>
    <p1510:client id="{68825DF4-EFFB-31C1-21A2-57A916A52D03}" v="85" dt="2023-07-22T20:00:06.133"/>
    <p1510:client id="{8DC15BB8-AA5E-F894-D4AD-184CDD325694}" v="16" dt="2023-07-22T20:09:48.198"/>
    <p1510:client id="{9A3DFA1C-1704-8884-E041-A6E0C55F9F95}" v="13" dt="2023-07-22T16:57:56.942"/>
    <p1510:client id="{A8D5D7E2-868E-778F-767E-B8823E0F59A4}" v="12" dt="2023-07-22T21:53:41.157"/>
    <p1510:client id="{F83F6665-508C-2D4C-8053-98E41AF677F8}" v="46" dt="2023-07-22T21:43:50.15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 MOKADDEM [VETUP]" userId="S::samir.mokaddem@wivetixservices.fr::2c5c3454-cc7e-4880-90b3-8afd634889eb" providerId="AD" clId="Web-{9A3DFA1C-1704-8884-E041-A6E0C55F9F95}"/>
    <pc:docChg chg="modSld sldOrd">
      <pc:chgData name="Samir MOKADDEM [VETUP]" userId="S::samir.mokaddem@wivetixservices.fr::2c5c3454-cc7e-4880-90b3-8afd634889eb" providerId="AD" clId="Web-{9A3DFA1C-1704-8884-E041-A6E0C55F9F95}" dt="2023-07-22T16:57:56.942" v="12"/>
      <pc:docMkLst>
        <pc:docMk/>
      </pc:docMkLst>
      <pc:sldChg chg="modSp">
        <pc:chgData name="Samir MOKADDEM [VETUP]" userId="S::samir.mokaddem@wivetixservices.fr::2c5c3454-cc7e-4880-90b3-8afd634889eb" providerId="AD" clId="Web-{9A3DFA1C-1704-8884-E041-A6E0C55F9F95}" dt="2023-07-22T16:57:19.691" v="9" actId="14100"/>
        <pc:sldMkLst>
          <pc:docMk/>
          <pc:sldMk cId="2342057717" sldId="279"/>
        </pc:sldMkLst>
        <pc:picChg chg="mod">
          <ac:chgData name="Samir MOKADDEM [VETUP]" userId="S::samir.mokaddem@wivetixservices.fr::2c5c3454-cc7e-4880-90b3-8afd634889eb" providerId="AD" clId="Web-{9A3DFA1C-1704-8884-E041-A6E0C55F9F95}" dt="2023-07-22T16:57:19.691" v="9" actId="14100"/>
          <ac:picMkLst>
            <pc:docMk/>
            <pc:sldMk cId="2342057717" sldId="279"/>
            <ac:picMk id="5" creationId="{5FFD5AD6-60A3-F75D-E0B6-7C521E1AFDA6}"/>
          </ac:picMkLst>
        </pc:picChg>
      </pc:sldChg>
      <pc:sldChg chg="modSp">
        <pc:chgData name="Samir MOKADDEM [VETUP]" userId="S::samir.mokaddem@wivetixservices.fr::2c5c3454-cc7e-4880-90b3-8afd634889eb" providerId="AD" clId="Web-{9A3DFA1C-1704-8884-E041-A6E0C55F9F95}" dt="2023-07-22T16:57:01.316" v="4" actId="1076"/>
        <pc:sldMkLst>
          <pc:docMk/>
          <pc:sldMk cId="125132760" sldId="288"/>
        </pc:sldMkLst>
        <pc:picChg chg="mod">
          <ac:chgData name="Samir MOKADDEM [VETUP]" userId="S::samir.mokaddem@wivetixservices.fr::2c5c3454-cc7e-4880-90b3-8afd634889eb" providerId="AD" clId="Web-{9A3DFA1C-1704-8884-E041-A6E0C55F9F95}" dt="2023-07-22T16:57:01.285" v="3" actId="14100"/>
          <ac:picMkLst>
            <pc:docMk/>
            <pc:sldMk cId="125132760" sldId="288"/>
            <ac:picMk id="4" creationId="{1E5F5C6B-5B26-908E-D560-478F974ABCE8}"/>
          </ac:picMkLst>
        </pc:picChg>
        <pc:picChg chg="mod">
          <ac:chgData name="Samir MOKADDEM [VETUP]" userId="S::samir.mokaddem@wivetixservices.fr::2c5c3454-cc7e-4880-90b3-8afd634889eb" providerId="AD" clId="Web-{9A3DFA1C-1704-8884-E041-A6E0C55F9F95}" dt="2023-07-22T16:57:01.316" v="4" actId="1076"/>
          <ac:picMkLst>
            <pc:docMk/>
            <pc:sldMk cId="125132760" sldId="288"/>
            <ac:picMk id="7172" creationId="{FE5DFFDB-E02C-9573-9A25-9226B73D61B9}"/>
          </ac:picMkLst>
        </pc:picChg>
      </pc:sldChg>
      <pc:sldChg chg="modSp">
        <pc:chgData name="Samir MOKADDEM [VETUP]" userId="S::samir.mokaddem@wivetixservices.fr::2c5c3454-cc7e-4880-90b3-8afd634889eb" providerId="AD" clId="Web-{9A3DFA1C-1704-8884-E041-A6E0C55F9F95}" dt="2023-07-22T16:57:28.254" v="11" actId="20577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9A3DFA1C-1704-8884-E041-A6E0C55F9F95}" dt="2023-07-22T16:57:28.254" v="11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ord">
        <pc:chgData name="Samir MOKADDEM [VETUP]" userId="S::samir.mokaddem@wivetixservices.fr::2c5c3454-cc7e-4880-90b3-8afd634889eb" providerId="AD" clId="Web-{9A3DFA1C-1704-8884-E041-A6E0C55F9F95}" dt="2023-07-22T16:57:56.942" v="12"/>
        <pc:sldMkLst>
          <pc:docMk/>
          <pc:sldMk cId="2004806290" sldId="343"/>
        </pc:sldMkLst>
      </pc:sldChg>
    </pc:docChg>
  </pc:docChgLst>
  <pc:docChgLst>
    <pc:chgData name="Samir MOKADDEM [VETUP]" userId="S::samir.mokaddem@wivetixservices.fr::2c5c3454-cc7e-4880-90b3-8afd634889eb" providerId="AD" clId="Web-{2AE5B94F-084A-39A3-DD3B-9EA4FFD3BBAF}"/>
    <pc:docChg chg="addSld delSld modSld sldOrd addMainMaster modMainMaster">
      <pc:chgData name="Samir MOKADDEM [VETUP]" userId="S::samir.mokaddem@wivetixservices.fr::2c5c3454-cc7e-4880-90b3-8afd634889eb" providerId="AD" clId="Web-{2AE5B94F-084A-39A3-DD3B-9EA4FFD3BBAF}" dt="2023-07-22T16:52:39.219" v="1063"/>
      <pc:docMkLst>
        <pc:docMk/>
      </pc:docMkLst>
      <pc:sldChg chg="mod modTransition">
        <pc:chgData name="Samir MOKADDEM [VETUP]" userId="S::samir.mokaddem@wivetixservices.fr::2c5c3454-cc7e-4880-90b3-8afd634889eb" providerId="AD" clId="Web-{2AE5B94F-084A-39A3-DD3B-9EA4FFD3BBAF}" dt="2023-07-22T16:16:34.309" v="846"/>
        <pc:sldMkLst>
          <pc:docMk/>
          <pc:sldMk cId="288708291" sldId="269"/>
        </pc:sldMkLst>
      </pc:sldChg>
      <pc:sldChg chg="addSp delSp modSp mod ord modTransition">
        <pc:chgData name="Samir MOKADDEM [VETUP]" userId="S::samir.mokaddem@wivetixservices.fr::2c5c3454-cc7e-4880-90b3-8afd634889eb" providerId="AD" clId="Web-{2AE5B94F-084A-39A3-DD3B-9EA4FFD3BBAF}" dt="2023-07-22T16:16:54.434" v="847"/>
        <pc:sldMkLst>
          <pc:docMk/>
          <pc:sldMk cId="846953034" sldId="270"/>
        </pc:sldMkLst>
        <pc:spChg chg="del mod">
          <ac:chgData name="Samir MOKADDEM [VETUP]" userId="S::samir.mokaddem@wivetixservices.fr::2c5c3454-cc7e-4880-90b3-8afd634889eb" providerId="AD" clId="Web-{2AE5B94F-084A-39A3-DD3B-9EA4FFD3BBAF}" dt="2023-07-22T14:37:33.656" v="12"/>
          <ac:spMkLst>
            <pc:docMk/>
            <pc:sldMk cId="846953034" sldId="270"/>
            <ac:spMk id="2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19:21.374" v="215"/>
          <ac:spMkLst>
            <pc:docMk/>
            <pc:sldMk cId="846953034" sldId="270"/>
            <ac:spMk id="4" creationId="{55AA2E68-5795-97DF-CF42-F35F4D31C7B1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4:37:36.937" v="13"/>
          <ac:spMkLst>
            <pc:docMk/>
            <pc:sldMk cId="846953034" sldId="270"/>
            <ac:spMk id="7" creationId="{E9C524FF-A80D-A5C7-B358-070A676FDEB7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5:11.969" v="733" actId="1076"/>
          <ac:spMkLst>
            <pc:docMk/>
            <pc:sldMk cId="846953034" sldId="270"/>
            <ac:spMk id="8" creationId="{24F8B642-3EAB-F80B-9F44-20BD0A408C2C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26.809" v="598"/>
          <ac:spMkLst>
            <pc:docMk/>
            <pc:sldMk cId="846953034" sldId="270"/>
            <ac:spMk id="9" creationId="{FD11ED03-06C7-85D6-DBB4-D6C4D1110386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59:38.620" v="579"/>
          <ac:spMkLst>
            <pc:docMk/>
            <pc:sldMk cId="846953034" sldId="270"/>
            <ac:spMk id="10" creationId="{84EDCCA2-C26E-327B-6E9E-1FC6315784B2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14.465" v="592"/>
          <ac:spMkLst>
            <pc:docMk/>
            <pc:sldMk cId="846953034" sldId="270"/>
            <ac:spMk id="11" creationId="{5ECD5A27-3363-1CF4-6521-55A94E96DCC5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3:53.609" v="704" actId="1076"/>
          <ac:spMkLst>
            <pc:docMk/>
            <pc:sldMk cId="846953034" sldId="270"/>
            <ac:spMk id="12" creationId="{55F706D7-3934-4024-3ABB-6029437D588A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45" v="734"/>
          <ac:spMkLst>
            <pc:docMk/>
            <pc:sldMk cId="846953034" sldId="270"/>
            <ac:spMk id="14" creationId="{F0C25F17-D370-CED5-1929-8F223D4ACD14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60" v="735"/>
          <ac:spMkLst>
            <pc:docMk/>
            <pc:sldMk cId="846953034" sldId="270"/>
            <ac:spMk id="16" creationId="{102CC34D-617C-CF5B-685A-76D6C3C4C3BC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10:56.538" v="120" actId="1076"/>
          <ac:picMkLst>
            <pc:docMk/>
            <pc:sldMk cId="846953034" sldId="270"/>
            <ac:picMk id="5" creationId="{8BEF132E-5889-C1EF-DD69-C7AF2751AEDA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27:16.819" v="245" actId="1076"/>
        <pc:sldMkLst>
          <pc:docMk/>
          <pc:sldMk cId="1192260098" sldId="271"/>
        </pc:sldMkLst>
        <pc:spChg chg="mod">
          <ac:chgData name="Samir MOKADDEM [VETUP]" userId="S::samir.mokaddem@wivetixservices.fr::2c5c3454-cc7e-4880-90b3-8afd634889eb" providerId="AD" clId="Web-{2AE5B94F-084A-39A3-DD3B-9EA4FFD3BBAF}" dt="2023-07-22T15:26:59.381" v="244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27:16.819" v="245" actId="1076"/>
          <ac:picMkLst>
            <pc:docMk/>
            <pc:sldMk cId="1192260098" sldId="271"/>
            <ac:picMk id="7" creationId="{8011638E-73B6-4E72-5D30-9365DC7256C1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883091254" sldId="272"/>
        </pc:sldMkLst>
      </pc:sldChg>
      <pc:sldChg chg="delSp modSp mod">
        <pc:chgData name="Samir MOKADDEM [VETUP]" userId="S::samir.mokaddem@wivetixservices.fr::2c5c3454-cc7e-4880-90b3-8afd634889eb" providerId="AD" clId="Web-{2AE5B94F-084A-39A3-DD3B-9EA4FFD3BBAF}" dt="2023-07-22T15:29:49.697" v="283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2AE5B94F-084A-39A3-DD3B-9EA4FFD3BBAF}" dt="2023-07-22T15:29:49.697" v="283"/>
          <ac:spMkLst>
            <pc:docMk/>
            <pc:sldMk cId="489730590" sldId="273"/>
            <ac:spMk id="2" creationId="{B77A027D-51C6-A5D2-9170-41874B058E7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43.087" v="282"/>
          <ac:picMkLst>
            <pc:docMk/>
            <pc:sldMk cId="489730590" sldId="273"/>
            <ac:picMk id="7" creationId="{4B8C31A7-7C07-44FA-C000-5AF1B3443627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4040197162" sldId="274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6:15:19.370" v="842"/>
        <pc:sldMkLst>
          <pc:docMk/>
          <pc:sldMk cId="2600421583" sldId="275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45.869" v="835" actId="20577"/>
        <pc:sldMkLst>
          <pc:docMk/>
          <pc:sldMk cId="2342057717" sldId="27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5.869" v="835" actId="20577"/>
          <ac:spMkLst>
            <pc:docMk/>
            <pc:sldMk cId="2342057717" sldId="279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3:55.796" v="78" actId="1076"/>
          <ac:spMkLst>
            <pc:docMk/>
            <pc:sldMk cId="2342057717" sldId="279"/>
            <ac:spMk id="9" creationId="{00000000-0000-0000-0000-000000000000}"/>
          </ac:spMkLst>
        </pc:spChg>
        <pc:picChg chg="add del mod">
          <ac:chgData name="Samir MOKADDEM [VETUP]" userId="S::samir.mokaddem@wivetixservices.fr::2c5c3454-cc7e-4880-90b3-8afd634889eb" providerId="AD" clId="Web-{2AE5B94F-084A-39A3-DD3B-9EA4FFD3BBAF}" dt="2023-07-22T15:05:01.376" v="80"/>
          <ac:picMkLst>
            <pc:docMk/>
            <pc:sldMk cId="2342057717" sldId="279"/>
            <ac:picMk id="3" creationId="{7CE07F29-C757-C2C9-D767-151FA309FFA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05:26.313" v="88" actId="1076"/>
          <ac:picMkLst>
            <pc:docMk/>
            <pc:sldMk cId="2342057717" sldId="279"/>
            <ac:picMk id="4" creationId="{F1DC867E-E8BE-ADEE-C65A-C3738FC0BAC0}"/>
          </ac:picMkLst>
        </pc:picChg>
      </pc:sldChg>
      <pc:sldChg chg="addSp modSp mod">
        <pc:chgData name="Samir MOKADDEM [VETUP]" userId="S::samir.mokaddem@wivetixservices.fr::2c5c3454-cc7e-4880-90b3-8afd634889eb" providerId="AD" clId="Web-{2AE5B94F-084A-39A3-DD3B-9EA4FFD3BBAF}" dt="2023-07-22T16:22:54.721" v="862" actId="1076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33.072" v="829" actId="20577"/>
          <ac:spMkLst>
            <pc:docMk/>
            <pc:sldMk cId="2495161163" sldId="280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22:54.721" v="862" actId="1076"/>
          <ac:picMkLst>
            <pc:docMk/>
            <pc:sldMk cId="2495161163" sldId="280"/>
            <ac:picMk id="4" creationId="{15BB168B-AA32-CFA0-3CC7-A366C95FACC6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5:30:14.072" v="287" actId="1076"/>
          <ac:picMkLst>
            <pc:docMk/>
            <pc:sldMk cId="2495161163" sldId="280"/>
            <ac:picMk id="10" creationId="{7171CF48-ABBD-1C17-7868-9D92CFBA6823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4.291" v="286"/>
        <pc:sldMkLst>
          <pc:docMk/>
          <pc:sldMk cId="2948743500" sldId="28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5:45:42.337" v="356" actId="1076"/>
        <pc:sldMkLst>
          <pc:docMk/>
          <pc:sldMk cId="3964067416" sldId="287"/>
        </pc:sldMkLst>
        <pc:picChg chg="mod">
          <ac:chgData name="Samir MOKADDEM [VETUP]" userId="S::samir.mokaddem@wivetixservices.fr::2c5c3454-cc7e-4880-90b3-8afd634889eb" providerId="AD" clId="Web-{2AE5B94F-084A-39A3-DD3B-9EA4FFD3BBAF}" dt="2023-07-22T15:45:42.337" v="356" actId="1076"/>
          <ac:picMkLst>
            <pc:docMk/>
            <pc:sldMk cId="3964067416" sldId="287"/>
            <ac:picMk id="12" creationId="{899A02C9-691A-590A-E2EE-2CEE18102DD7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6:14:28.244" v="827" actId="20577"/>
        <pc:sldMkLst>
          <pc:docMk/>
          <pc:sldMk cId="125132760" sldId="288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8.244" v="827" actId="20577"/>
          <ac:spMkLst>
            <pc:docMk/>
            <pc:sldMk cId="125132760" sldId="288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10.111" v="99" actId="20577"/>
          <ac:spMkLst>
            <pc:docMk/>
            <pc:sldMk cId="125132760" sldId="288"/>
            <ac:spMk id="9" creationId="{00000000-0000-0000-0000-000000000000}"/>
          </ac:spMkLst>
        </pc:spChg>
      </pc:sldChg>
      <pc:sldChg chg="modSp mod">
        <pc:chgData name="Samir MOKADDEM [VETUP]" userId="S::samir.mokaddem@wivetixservices.fr::2c5c3454-cc7e-4880-90b3-8afd634889eb" providerId="AD" clId="Web-{2AE5B94F-084A-39A3-DD3B-9EA4FFD3BBAF}" dt="2023-07-22T16:14:10.103" v="819" actId="20577"/>
        <pc:sldMkLst>
          <pc:docMk/>
          <pc:sldMk cId="1163643022" sldId="28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10.103" v="819" actId="20577"/>
          <ac:spMkLst>
            <pc:docMk/>
            <pc:sldMk cId="1163643022" sldId="289"/>
            <ac:spMk id="7" creationId="{00000000-0000-0000-0000-000000000000}"/>
          </ac:spMkLst>
        </pc:spChg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20.541" v="823" actId="20577"/>
        <pc:sldMkLst>
          <pc:docMk/>
          <pc:sldMk cId="747818016" sldId="29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0.541" v="823" actId="20577"/>
          <ac:spMkLst>
            <pc:docMk/>
            <pc:sldMk cId="747818016" sldId="290"/>
            <ac:spMk id="7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8:44.563" v="371" actId="1076"/>
          <ac:picMkLst>
            <pc:docMk/>
            <pc:sldMk cId="747818016" sldId="290"/>
            <ac:picMk id="4" creationId="{08D7DBB9-2335-3E74-8BF3-6E6CF5233ED3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5:48:07.953" v="357"/>
          <ac:picMkLst>
            <pc:docMk/>
            <pc:sldMk cId="747818016" sldId="290"/>
            <ac:picMk id="8" creationId="{6A37C399-4850-8B58-63BD-AB96B1A98FC2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48:42.656" v="370" actId="1076"/>
          <ac:picMkLst>
            <pc:docMk/>
            <pc:sldMk cId="747818016" sldId="290"/>
            <ac:picMk id="11" creationId="{71A1A454-4D9C-1683-371B-E5E164B05454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51:59.691" v="387" actId="1076"/>
          <ac:picMkLst>
            <pc:docMk/>
            <pc:sldMk cId="747818016" sldId="290"/>
            <ac:picMk id="12" creationId="{0776B17A-B150-6A36-66C4-46C199842D81}"/>
          </ac:picMkLst>
        </pc:picChg>
        <pc:picChg chg="del mod modCrop">
          <ac:chgData name="Samir MOKADDEM [VETUP]" userId="S::samir.mokaddem@wivetixservices.fr::2c5c3454-cc7e-4880-90b3-8afd634889eb" providerId="AD" clId="Web-{2AE5B94F-084A-39A3-DD3B-9EA4FFD3BBAF}" dt="2023-07-22T15:39:25.253" v="303"/>
          <ac:picMkLst>
            <pc:docMk/>
            <pc:sldMk cId="747818016" sldId="290"/>
            <ac:picMk id="2050" creationId="{834D1140-2BC1-6CD6-6630-3D84B17EE18E}"/>
          </ac:picMkLst>
        </pc:picChg>
        <pc:inkChg chg="add del">
          <ac:chgData name="Samir MOKADDEM [VETUP]" userId="S::samir.mokaddem@wivetixservices.fr::2c5c3454-cc7e-4880-90b3-8afd634889eb" providerId="AD" clId="Web-{2AE5B94F-084A-39A3-DD3B-9EA4FFD3BBAF}" dt="2023-07-22T15:34:33.795" v="296"/>
          <ac:inkMkLst>
            <pc:docMk/>
            <pc:sldMk cId="747818016" sldId="290"/>
            <ac:inkMk id="3" creationId="{BBD3D49C-914B-4DD4-6295-6A927176FD0C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43.451" v="300"/>
          <ac:inkMkLst>
            <pc:docMk/>
            <pc:sldMk cId="747818016" sldId="290"/>
            <ac:inkMk id="5" creationId="{01891BAA-1BF5-BF41-32E3-AF4933A16CCE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38.858" v="299"/>
          <ac:inkMkLst>
            <pc:docMk/>
            <pc:sldMk cId="747818016" sldId="290"/>
            <ac:inkMk id="6" creationId="{87B06A9D-CA84-C42B-6184-25C2EEB9C326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48:13.890" v="359"/>
          <ac:inkMkLst>
            <pc:docMk/>
            <pc:sldMk cId="747818016" sldId="290"/>
            <ac:inkMk id="9" creationId="{580CA4F2-3C67-1400-F9A7-C7692173904A}"/>
          </ac:inkMkLst>
        </pc:ink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540698908" sldId="29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29583432" sldId="293"/>
        </pc:sldMkLst>
      </pc:sldChg>
      <pc:sldChg chg="mod setBg">
        <pc:chgData name="Samir MOKADDEM [VETUP]" userId="S::samir.mokaddem@wivetixservices.fr::2c5c3454-cc7e-4880-90b3-8afd634889eb" providerId="AD" clId="Web-{2AE5B94F-084A-39A3-DD3B-9EA4FFD3BBAF}" dt="2023-07-22T14:55:04.256" v="23"/>
        <pc:sldMkLst>
          <pc:docMk/>
          <pc:sldMk cId="230076288" sldId="294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792210015" sldId="295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973301313" sldId="296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25.275" v="825" actId="20577"/>
        <pc:sldMkLst>
          <pc:docMk/>
          <pc:sldMk cId="778100574" sldId="297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5.275" v="825" actId="20577"/>
          <ac:spMkLst>
            <pc:docMk/>
            <pc:sldMk cId="778100574" sldId="297"/>
            <ac:spMk id="7" creationId="{00000000-0000-0000-0000-000000000000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692666736" sldId="298"/>
        </pc:sldMkLst>
      </pc:sldChg>
      <pc:sldChg chg="modSp mod ord">
        <pc:chgData name="Samir MOKADDEM [VETUP]" userId="S::samir.mokaddem@wivetixservices.fr::2c5c3454-cc7e-4880-90b3-8afd634889eb" providerId="AD" clId="Web-{2AE5B94F-084A-39A3-DD3B-9EA4FFD3BBAF}" dt="2023-07-22T16:19:46.452" v="857" actId="20577"/>
        <pc:sldMkLst>
          <pc:docMk/>
          <pc:sldMk cId="2697109661" sldId="299"/>
        </pc:sldMkLst>
        <pc:spChg chg="mod">
          <ac:chgData name="Samir MOKADDEM [VETUP]" userId="S::samir.mokaddem@wivetixservices.fr::2c5c3454-cc7e-4880-90b3-8afd634889eb" providerId="AD" clId="Web-{2AE5B94F-084A-39A3-DD3B-9EA4FFD3BBAF}" dt="2023-07-22T15:29:22.118" v="278" actId="20577"/>
          <ac:spMkLst>
            <pc:docMk/>
            <pc:sldMk cId="2697109661" sldId="299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9:46.452" v="857" actId="20577"/>
          <ac:spMkLst>
            <pc:docMk/>
            <pc:sldMk cId="2697109661" sldId="299"/>
            <ac:spMk id="6" creationId="{A2D156AE-6AEB-989E-4FB1-D9D8A34C9747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85564034" sldId="300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153178579" sldId="30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714874204" sldId="302"/>
        </pc:sldMkLst>
      </pc:sldChg>
      <pc:sldChg chg="delSp modSp mod ord">
        <pc:chgData name="Samir MOKADDEM [VETUP]" userId="S::samir.mokaddem@wivetixservices.fr::2c5c3454-cc7e-4880-90b3-8afd634889eb" providerId="AD" clId="Web-{2AE5B94F-084A-39A3-DD3B-9EA4FFD3BBAF}" dt="2023-07-22T15:52:43.207" v="389" actId="20577"/>
        <pc:sldMkLst>
          <pc:docMk/>
          <pc:sldMk cId="3858528619" sldId="303"/>
        </pc:sldMkLst>
        <pc:spChg chg="mod">
          <ac:chgData name="Samir MOKADDEM [VETUP]" userId="S::samir.mokaddem@wivetixservices.fr::2c5c3454-cc7e-4880-90b3-8afd634889eb" providerId="AD" clId="Web-{2AE5B94F-084A-39A3-DD3B-9EA4FFD3BBAF}" dt="2023-07-22T15:52:40.020" v="388" actId="20577"/>
          <ac:spMkLst>
            <pc:docMk/>
            <pc:sldMk cId="3858528619" sldId="303"/>
            <ac:spMk id="2" creationId="{E91E3023-0629-E088-07F9-908FFC0EBC5E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9:30.103" v="280" actId="20577"/>
          <ac:spMkLst>
            <pc:docMk/>
            <pc:sldMk cId="3858528619" sldId="303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52:43.207" v="389" actId="20577"/>
          <ac:spMkLst>
            <pc:docMk/>
            <pc:sldMk cId="3858528619" sldId="303"/>
            <ac:spMk id="6" creationId="{0DC53542-7AF8-B4B1-A836-E5A2D3331628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37.946" v="281"/>
          <ac:picMkLst>
            <pc:docMk/>
            <pc:sldMk cId="3858528619" sldId="303"/>
            <ac:picMk id="5" creationId="{B5711900-5736-0348-00A9-84A11C22CA08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053242224" sldId="30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41.010" v="833" actId="20577"/>
        <pc:sldMkLst>
          <pc:docMk/>
          <pc:sldMk cId="3288657468" sldId="306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1.010" v="833" actId="20577"/>
          <ac:spMkLst>
            <pc:docMk/>
            <pc:sldMk cId="3288657468" sldId="306"/>
            <ac:spMk id="7" creationId="{00000000-0000-0000-0000-000000000000}"/>
          </ac:spMkLst>
        </pc:spChg>
      </pc:sldChg>
      <pc:sldChg chg="addSp delSp modSp mod ord">
        <pc:chgData name="Samir MOKADDEM [VETUP]" userId="S::samir.mokaddem@wivetixservices.fr::2c5c3454-cc7e-4880-90b3-8afd634889eb" providerId="AD" clId="Web-{2AE5B94F-084A-39A3-DD3B-9EA4FFD3BBAF}" dt="2023-07-22T16:19:03.092" v="852"/>
        <pc:sldMkLst>
          <pc:docMk/>
          <pc:sldMk cId="2994110719" sldId="307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19:03.092" v="852"/>
          <ac:picMkLst>
            <pc:docMk/>
            <pc:sldMk cId="2994110719" sldId="307"/>
            <ac:picMk id="2" creationId="{57BB16D4-F3FE-3E8A-3ADE-BC466B235012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45:15.618" v="354" actId="20577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2AE5B94F-084A-39A3-DD3B-9EA4FFD3BBAF}" dt="2023-07-22T15:45:15.618" v="354" actId="20577"/>
          <ac:spMkLst>
            <pc:docMk/>
            <pc:sldMk cId="3701671500" sldId="308"/>
            <ac:spMk id="24" creationId="{3F136525-D2EE-B707-7D47-7DE84048137A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3:42.507" v="322" actId="1076"/>
          <ac:picMkLst>
            <pc:docMk/>
            <pc:sldMk cId="3701671500" sldId="308"/>
            <ac:picMk id="2" creationId="{52852E38-3B53-223E-23F7-EA7091A28184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6:15:20.511" v="843"/>
        <pc:sldMkLst>
          <pc:docMk/>
          <pc:sldMk cId="2346366386" sldId="309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19:57.265" v="222"/>
        <pc:sldMkLst>
          <pc:docMk/>
          <pc:sldMk cId="3463163910" sldId="310"/>
        </pc:sldMkLst>
      </pc:sldChg>
      <pc:sldChg chg="delSp del mod">
        <pc:chgData name="Samir MOKADDEM [VETUP]" userId="S::samir.mokaddem@wivetixservices.fr::2c5c3454-cc7e-4880-90b3-8afd634889eb" providerId="AD" clId="Web-{2AE5B94F-084A-39A3-DD3B-9EA4FFD3BBAF}" dt="2023-07-22T16:22:29.361" v="858"/>
        <pc:sldMkLst>
          <pc:docMk/>
          <pc:sldMk cId="2377245484" sldId="311"/>
        </pc:sldMkLst>
        <pc:picChg chg="del">
          <ac:chgData name="Samir MOKADDEM [VETUP]" userId="S::samir.mokaddem@wivetixservices.fr::2c5c3454-cc7e-4880-90b3-8afd634889eb" providerId="AD" clId="Web-{2AE5B94F-084A-39A3-DD3B-9EA4FFD3BBAF}" dt="2023-07-22T16:18:55.092" v="848"/>
          <ac:picMkLst>
            <pc:docMk/>
            <pc:sldMk cId="2377245484" sldId="311"/>
            <ac:picMk id="15" creationId="{55867188-DB72-F419-EC26-BDF57222BBEC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02:04.404" v="39"/>
        <pc:sldMkLst>
          <pc:docMk/>
          <pc:sldMk cId="1824405662" sldId="312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02:35.764" v="52"/>
        <pc:sldMkLst>
          <pc:docMk/>
          <pc:sldMk cId="3921481729" sldId="313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41:47.724" v="920" actId="1076"/>
        <pc:sldMkLst>
          <pc:docMk/>
          <pc:sldMk cId="2756842850" sldId="314"/>
        </pc:sldMkLst>
        <pc:spChg chg="add del">
          <ac:chgData name="Samir MOKADDEM [VETUP]" userId="S::samir.mokaddem@wivetixservices.fr::2c5c3454-cc7e-4880-90b3-8afd634889eb" providerId="AD" clId="Web-{2AE5B94F-084A-39A3-DD3B-9EA4FFD3BBAF}" dt="2023-07-22T15:31:05.292" v="291"/>
          <ac:spMkLst>
            <pc:docMk/>
            <pc:sldMk cId="2756842850" sldId="314"/>
            <ac:spMk id="3" creationId="{66A5A47E-A3B0-BB78-9717-C58BF2F8FEE2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5:06:24.533" v="100"/>
          <ac:spMkLst>
            <pc:docMk/>
            <pc:sldMk cId="2756842850" sldId="314"/>
            <ac:spMk id="4" creationId="{89366B6B-590F-14A1-323F-BD062662735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05.431" v="817" actId="20577"/>
          <ac:spMkLst>
            <pc:docMk/>
            <pc:sldMk cId="2756842850" sldId="314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39:10.862" v="910" actId="1076"/>
          <ac:picMkLst>
            <pc:docMk/>
            <pc:sldMk cId="2756842850" sldId="314"/>
            <ac:picMk id="6" creationId="{B9281692-A74E-D060-C065-ED4754B0E62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2.612" v="913" actId="1076"/>
          <ac:picMkLst>
            <pc:docMk/>
            <pc:sldMk cId="2756842850" sldId="314"/>
            <ac:picMk id="9" creationId="{82271887-9C9B-F373-C809-0A4C9BA8E3D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5.800" v="914" actId="1076"/>
          <ac:picMkLst>
            <pc:docMk/>
            <pc:sldMk cId="2756842850" sldId="314"/>
            <ac:picMk id="11" creationId="{25B276C1-E978-98C7-D2BD-2BDADC70189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1:47.724" v="920" actId="1076"/>
          <ac:picMkLst>
            <pc:docMk/>
            <pc:sldMk cId="2756842850" sldId="314"/>
            <ac:picMk id="12" creationId="{1CBE545D-CA3A-D45D-8789-14FCB2A00B60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1.869" v="284"/>
        <pc:sldMkLst>
          <pc:docMk/>
          <pc:sldMk cId="4050178743" sldId="315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30:03.103" v="285"/>
        <pc:sldMkLst>
          <pc:docMk/>
          <pc:sldMk cId="26693687" sldId="316"/>
        </pc:sldMkLst>
      </pc:sldChg>
      <pc:sldChg chg="addSp delSp modSp add del mod ord modClrScheme delDesignElem chgLayout">
        <pc:chgData name="Samir MOKADDEM [VETUP]" userId="S::samir.mokaddem@wivetixservices.fr::2c5c3454-cc7e-4880-90b3-8afd634889eb" providerId="AD" clId="Web-{2AE5B94F-084A-39A3-DD3B-9EA4FFD3BBAF}" dt="2023-07-22T15:20:04.656" v="223"/>
        <pc:sldMkLst>
          <pc:docMk/>
          <pc:sldMk cId="3316378501" sldId="317"/>
        </pc:sldMkLst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2" creationId="{AFDCCDE1-22A4-EE1E-43B2-EC92E2BEDF59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3" creationId="{AA901A08-6D5F-493A-E077-06A31DAC8A1A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69" creationId="{EDB4298B-514D-4087-BFCF-5E0B7C9A9979}"/>
          </ac:spMkLst>
        </pc:spChg>
        <pc:grpChg chg="del">
          <ac:chgData name="Samir MOKADDEM [VETUP]" userId="S::samir.mokaddem@wivetixservices.fr::2c5c3454-cc7e-4880-90b3-8afd634889eb" providerId="AD" clId="Web-{2AE5B94F-084A-39A3-DD3B-9EA4FFD3BBAF}" dt="2023-07-22T14:55:19.131" v="24"/>
          <ac:grpSpMkLst>
            <pc:docMk/>
            <pc:sldMk cId="3316378501" sldId="317"/>
            <ac:grpSpMk id="71" creationId="{04250D78-05C1-41CC-8744-FF361296252F}"/>
          </ac:grpSpMkLst>
        </pc:grpChg>
      </pc:sldChg>
      <pc:sldChg chg="addSp delSp modSp add mod ord replId modClrScheme chgLayout">
        <pc:chgData name="Samir MOKADDEM [VETUP]" userId="S::samir.mokaddem@wivetixservices.fr::2c5c3454-cc7e-4880-90b3-8afd634889eb" providerId="AD" clId="Web-{2AE5B94F-084A-39A3-DD3B-9EA4FFD3BBAF}" dt="2023-07-22T15:28:58.086" v="274"/>
        <pc:sldMkLst>
          <pc:docMk/>
          <pc:sldMk cId="175253448" sldId="318"/>
        </pc:sldMkLst>
        <pc:spChg chg="add mod">
          <ac:chgData name="Samir MOKADDEM [VETUP]" userId="S::samir.mokaddem@wivetixservices.fr::2c5c3454-cc7e-4880-90b3-8afd634889eb" providerId="AD" clId="Web-{2AE5B94F-084A-39A3-DD3B-9EA4FFD3BBAF}" dt="2023-07-22T15:14:02.900" v="127"/>
          <ac:spMkLst>
            <pc:docMk/>
            <pc:sldMk cId="175253448" sldId="318"/>
            <ac:spMk id="2" creationId="{811C4B80-D6ED-CDB5-EE9E-ADD0C6AC099E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8:18.082" v="115"/>
          <ac:spMkLst>
            <pc:docMk/>
            <pc:sldMk cId="175253448" sldId="318"/>
            <ac:spMk id="3" creationId="{6D60D8D3-A273-BF4D-5C6A-AC3FE11C979C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5:14:23.197" v="129" actId="1076"/>
          <ac:spMkLst>
            <pc:docMk/>
            <pc:sldMk cId="175253448" sldId="318"/>
            <ac:spMk id="4" creationId="{1CF365D3-401C-4235-D2D9-90FFD4491A5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34.736" v="101" actId="1076"/>
          <ac:spMkLst>
            <pc:docMk/>
            <pc:sldMk cId="175253448" sldId="318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2:15.451" v="41"/>
          <ac:spMkLst>
            <pc:docMk/>
            <pc:sldMk cId="175253448" sldId="318"/>
            <ac:spMk id="13" creationId="{5FDEEFBE-7768-01D9-FD01-F4DC7560F7A9}"/>
          </ac:spMkLst>
        </pc:spChg>
        <pc:picChg chg="add">
          <ac:chgData name="Samir MOKADDEM [VETUP]" userId="S::samir.mokaddem@wivetixservices.fr::2c5c3454-cc7e-4880-90b3-8afd634889eb" providerId="AD" clId="Web-{2AE5B94F-084A-39A3-DD3B-9EA4FFD3BBAF}" dt="2023-07-22T15:14:15.322" v="128"/>
          <ac:picMkLst>
            <pc:docMk/>
            <pc:sldMk cId="175253448" sldId="318"/>
            <ac:picMk id="6" creationId="{931B661C-9267-65D0-F4D9-63D617CFB1B1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5:21.229" v="844"/>
        <pc:sldMkLst>
          <pc:docMk/>
          <pc:sldMk cId="3214937876" sldId="319"/>
        </pc:sldMkLst>
      </pc:sldChg>
      <pc:sldChg chg="addSp delSp modSp add del ord replId">
        <pc:chgData name="Samir MOKADDEM [VETUP]" userId="S::samir.mokaddem@wivetixservices.fr::2c5c3454-cc7e-4880-90b3-8afd634889eb" providerId="AD" clId="Web-{2AE5B94F-084A-39A3-DD3B-9EA4FFD3BBAF}" dt="2023-07-22T15:28:52.289" v="273"/>
        <pc:sldMkLst>
          <pc:docMk/>
          <pc:sldMk cId="3541406723" sldId="320"/>
        </pc:sldMkLst>
        <pc:spChg chg="mod">
          <ac:chgData name="Samir MOKADDEM [VETUP]" userId="S::samir.mokaddem@wivetixservices.fr::2c5c3454-cc7e-4880-90b3-8afd634889eb" providerId="AD" clId="Web-{2AE5B94F-084A-39A3-DD3B-9EA4FFD3BBAF}" dt="2023-07-22T15:28:03.851" v="255" actId="688"/>
          <ac:spMkLst>
            <pc:docMk/>
            <pc:sldMk cId="3541406723" sldId="320"/>
            <ac:spMk id="2" creationId="{811C4B80-D6ED-CDB5-EE9E-ADD0C6AC099E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27:58.601" v="253"/>
          <ac:spMkLst>
            <pc:docMk/>
            <pc:sldMk cId="3541406723" sldId="320"/>
            <ac:spMk id="3" creationId="{1944E270-0CA3-431C-0566-DE55BCE6CFA3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8:45.055" v="272" actId="1076"/>
          <ac:spMkLst>
            <pc:docMk/>
            <pc:sldMk cId="3541406723" sldId="320"/>
            <ac:spMk id="8" creationId="{BD2CAB92-7CD6-6BE0-C9E7-31327325BD55}"/>
          </ac:spMkLst>
        </pc:sp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5:41:36.474" v="318" actId="1076"/>
        <pc:sldMkLst>
          <pc:docMk/>
          <pc:sldMk cId="2214634849" sldId="321"/>
        </pc:sldMkLst>
        <pc:picChg chg="add mod">
          <ac:chgData name="Samir MOKADDEM [VETUP]" userId="S::samir.mokaddem@wivetixservices.fr::2c5c3454-cc7e-4880-90b3-8afd634889eb" providerId="AD" clId="Web-{2AE5B94F-084A-39A3-DD3B-9EA4FFD3BBAF}" dt="2023-07-22T15:41:36.474" v="318" actId="1076"/>
          <ac:picMkLst>
            <pc:docMk/>
            <pc:sldMk cId="2214634849" sldId="321"/>
            <ac:picMk id="2" creationId="{B3E29CA3-27DA-00A6-694D-0D7C3953296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1:00.067" v="313"/>
          <ac:picMkLst>
            <pc:docMk/>
            <pc:sldMk cId="2214634849" sldId="321"/>
            <ac:picMk id="5" creationId="{E44A93F6-3F6F-9A0A-0367-645468EF9DE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0:59.379" v="312"/>
          <ac:picMkLst>
            <pc:docMk/>
            <pc:sldMk cId="2214634849" sldId="321"/>
            <ac:picMk id="7" creationId="{47526BB3-8D94-A88B-B427-17F5124272B6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0:23.650" v="872"/>
        <pc:sldMkLst>
          <pc:docMk/>
          <pc:sldMk cId="1624170836" sldId="322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24:24.723" v="869"/>
          <ac:picMkLst>
            <pc:docMk/>
            <pc:sldMk cId="1624170836" sldId="322"/>
            <ac:picMk id="5" creationId="{FA0843DC-C7B4-B9F7-E862-3001F768C54E}"/>
          </ac:picMkLst>
        </pc:picChg>
        <pc:picChg chg="add del">
          <ac:chgData name="Samir MOKADDEM [VETUP]" userId="S::samir.mokaddem@wivetixservices.fr::2c5c3454-cc7e-4880-90b3-8afd634889eb" providerId="AD" clId="Web-{2AE5B94F-084A-39A3-DD3B-9EA4FFD3BBAF}" dt="2023-07-22T16:25:06.114" v="871"/>
          <ac:picMkLst>
            <pc:docMk/>
            <pc:sldMk cId="1624170836" sldId="322"/>
            <ac:picMk id="6" creationId="{D2EF5497-15C7-DB66-A9A5-30A5E6A45FC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0:23.650" v="872"/>
          <ac:picMkLst>
            <pc:docMk/>
            <pc:sldMk cId="1624170836" sldId="322"/>
            <ac:picMk id="7" creationId="{953BE317-4008-5539-9FAD-0F7BE80214F8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2:39.219" v="1063"/>
        <pc:sldMkLst>
          <pc:docMk/>
          <pc:sldMk cId="1833089030" sldId="323"/>
        </pc:sldMkLst>
        <pc:spChg chg="add del">
          <ac:chgData name="Samir MOKADDEM [VETUP]" userId="S::samir.mokaddem@wivetixservices.fr::2c5c3454-cc7e-4880-90b3-8afd634889eb" providerId="AD" clId="Web-{2AE5B94F-084A-39A3-DD3B-9EA4FFD3BBAF}" dt="2023-07-22T16:52:39.219" v="1063"/>
          <ac:spMkLst>
            <pc:docMk/>
            <pc:sldMk cId="1833089030" sldId="323"/>
            <ac:spMk id="4" creationId="{B9FD8C50-7ED1-95AD-DEDA-762FBE1C7B66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38.344" v="1062" actId="20577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15.338" v="821" actId="20577"/>
          <ac:spMkLst>
            <pc:docMk/>
            <pc:sldMk cId="1833089030" sldId="323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49:35.220" v="376" actId="20577"/>
          <ac:spMkLst>
            <pc:docMk/>
            <pc:sldMk cId="1833089030" sldId="323"/>
            <ac:spMk id="8" creationId="{C103F572-EAB0-494E-6EA3-E1A69004DB7A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5:50:36.111" v="381" actId="1076"/>
          <ac:picMkLst>
            <pc:docMk/>
            <pc:sldMk cId="1833089030" sldId="323"/>
            <ac:picMk id="3" creationId="{E46B0967-AFC3-4D7E-9A18-0292DE13F1E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8.423" v="377"/>
          <ac:picMkLst>
            <pc:docMk/>
            <pc:sldMk cId="1833089030" sldId="323"/>
            <ac:picMk id="11" creationId="{2B328207-98B9-4F01-8D6C-FCC4D2F9AD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720" v="379"/>
          <ac:picMkLst>
            <pc:docMk/>
            <pc:sldMk cId="1833089030" sldId="323"/>
            <ac:picMk id="8194" creationId="{62A646F8-674E-BCEC-25C4-1BF9ABA5813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673" v="378"/>
          <ac:picMkLst>
            <pc:docMk/>
            <pc:sldMk cId="1833089030" sldId="323"/>
            <ac:picMk id="8200" creationId="{B245289E-C66F-8370-E757-866BF602EF1C}"/>
          </ac:picMkLst>
        </pc:pic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23.305" v="812"/>
        <pc:sldMkLst>
          <pc:docMk/>
          <pc:sldMk cId="3851389959" sldId="324"/>
        </pc:sldMkLst>
        <pc:spChg chg="mod">
          <ac:chgData name="Samir MOKADDEM [VETUP]" userId="S::samir.mokaddem@wivetixservices.fr::2c5c3454-cc7e-4880-90b3-8afd634889eb" providerId="AD" clId="Web-{2AE5B94F-084A-39A3-DD3B-9EA4FFD3BBAF}" dt="2023-07-22T15:53:33.661" v="414" actId="1076"/>
          <ac:spMkLst>
            <pc:docMk/>
            <pc:sldMk cId="3851389959" sldId="32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49.164" v="813"/>
        <pc:sldMkLst>
          <pc:docMk/>
          <pc:sldMk cId="4252285749" sldId="325"/>
        </pc:sldMkLst>
        <pc:spChg chg="mod">
          <ac:chgData name="Samir MOKADDEM [VETUP]" userId="S::samir.mokaddem@wivetixservices.fr::2c5c3454-cc7e-4880-90b3-8afd634889eb" providerId="AD" clId="Web-{2AE5B94F-084A-39A3-DD3B-9EA4FFD3BBAF}" dt="2023-07-22T15:54:03.302" v="441" actId="20577"/>
          <ac:spMkLst>
            <pc:docMk/>
            <pc:sldMk cId="4252285749" sldId="32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30.696" v="814"/>
        <pc:sldMkLst>
          <pc:docMk/>
          <pc:sldMk cId="256728557" sldId="326"/>
        </pc:sldMkLst>
        <pc:spChg chg="mod">
          <ac:chgData name="Samir MOKADDEM [VETUP]" userId="S::samir.mokaddem@wivetixservices.fr::2c5c3454-cc7e-4880-90b3-8afd634889eb" providerId="AD" clId="Web-{2AE5B94F-084A-39A3-DD3B-9EA4FFD3BBAF}" dt="2023-07-22T15:54:45.037" v="462" actId="20577"/>
          <ac:spMkLst>
            <pc:docMk/>
            <pc:sldMk cId="256728557" sldId="326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53.665" v="815"/>
        <pc:sldMkLst>
          <pc:docMk/>
          <pc:sldMk cId="1222854919" sldId="327"/>
        </pc:sldMkLst>
        <pc:spChg chg="mod">
          <ac:chgData name="Samir MOKADDEM [VETUP]" userId="S::samir.mokaddem@wivetixservices.fr::2c5c3454-cc7e-4880-90b3-8afd634889eb" providerId="AD" clId="Web-{2AE5B94F-084A-39A3-DD3B-9EA4FFD3BBAF}" dt="2023-07-22T15:54:53.069" v="475" actId="20577"/>
          <ac:spMkLst>
            <pc:docMk/>
            <pc:sldMk cId="1222854919" sldId="327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4:15.740" v="445"/>
        <pc:sldMkLst>
          <pc:docMk/>
          <pc:sldMk cId="2727842159" sldId="327"/>
        </pc:sldMkLst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5:57:49.212" v="555"/>
        <pc:sldMkLst>
          <pc:docMk/>
          <pc:sldMk cId="4189503788" sldId="328"/>
        </pc:sldMkLst>
        <pc:spChg chg="mod">
          <ac:chgData name="Samir MOKADDEM [VETUP]" userId="S::samir.mokaddem@wivetixservices.fr::2c5c3454-cc7e-4880-90b3-8afd634889eb" providerId="AD" clId="Web-{2AE5B94F-084A-39A3-DD3B-9EA4FFD3BBAF}" dt="2023-07-22T15:56:43.492" v="547" actId="20577"/>
          <ac:spMkLst>
            <pc:docMk/>
            <pc:sldMk cId="4189503788" sldId="328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1:46.054" v="811"/>
        <pc:sldMkLst>
          <pc:docMk/>
          <pc:sldMk cId="2744817368" sldId="329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48" v="840"/>
        <pc:sldMkLst>
          <pc:docMk/>
          <pc:sldMk cId="2659165526" sldId="330"/>
        </pc:sldMkLst>
        <pc:spChg chg="mod">
          <ac:chgData name="Samir MOKADDEM [VETUP]" userId="S::samir.mokaddem@wivetixservices.fr::2c5c3454-cc7e-4880-90b3-8afd634889eb" providerId="AD" clId="Web-{2AE5B94F-084A-39A3-DD3B-9EA4FFD3BBAF}" dt="2023-07-22T16:09:28.583" v="784" actId="20577"/>
          <ac:spMkLst>
            <pc:docMk/>
            <pc:sldMk cId="2659165526" sldId="330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7:48.540" v="554"/>
        <pc:sldMkLst>
          <pc:docMk/>
          <pc:sldMk cId="3114137532" sldId="331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9"/>
        <pc:sldMkLst>
          <pc:docMk/>
          <pc:sldMk cId="3183345204" sldId="331"/>
        </pc:sldMkLst>
        <pc:spChg chg="mod">
          <ac:chgData name="Samir MOKADDEM [VETUP]" userId="S::samir.mokaddem@wivetixservices.fr::2c5c3454-cc7e-4880-90b3-8afd634889eb" providerId="AD" clId="Web-{2AE5B94F-084A-39A3-DD3B-9EA4FFD3BBAF}" dt="2023-07-22T16:09:02.208" v="778" actId="20577"/>
          <ac:spMkLst>
            <pc:docMk/>
            <pc:sldMk cId="3183345204" sldId="331"/>
            <ac:spMk id="8" creationId="{BD2CAB92-7CD6-6BE0-C9E7-31327325BD55}"/>
          </ac:spMkLst>
        </pc:spChg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6:11:07.725" v="809"/>
        <pc:sldMkLst>
          <pc:docMk/>
          <pc:sldMk cId="1679294373" sldId="332"/>
        </pc:sldMkLst>
        <pc:spChg chg="mod">
          <ac:chgData name="Samir MOKADDEM [VETUP]" userId="S::samir.mokaddem@wivetixservices.fr::2c5c3454-cc7e-4880-90b3-8afd634889eb" providerId="AD" clId="Web-{2AE5B94F-084A-39A3-DD3B-9EA4FFD3BBAF}" dt="2023-07-22T16:09:35.880" v="785" actId="20577"/>
          <ac:spMkLst>
            <pc:docMk/>
            <pc:sldMk cId="1679294373" sldId="332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30.589" v="845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2AE5B94F-084A-39A3-DD3B-9EA4FFD3BBAF}" dt="2023-07-22T16:07:03.503" v="764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8"/>
        <pc:sldMkLst>
          <pc:docMk/>
          <pc:sldMk cId="924151492" sldId="334"/>
        </pc:sldMkLst>
        <pc:spChg chg="mod">
          <ac:chgData name="Samir MOKADDEM [VETUP]" userId="S::samir.mokaddem@wivetixservices.fr::2c5c3454-cc7e-4880-90b3-8afd634889eb" providerId="AD" clId="Web-{2AE5B94F-084A-39A3-DD3B-9EA4FFD3BBAF}" dt="2023-07-22T16:10:55.147" v="808" actId="20577"/>
          <ac:spMkLst>
            <pc:docMk/>
            <pc:sldMk cId="924151492" sldId="33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7"/>
        <pc:sldMkLst>
          <pc:docMk/>
          <pc:sldMk cId="4205238177" sldId="335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2.818" v="804" actId="20577"/>
          <ac:spMkLst>
            <pc:docMk/>
            <pc:sldMk cId="4205238177" sldId="33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6"/>
        <pc:sldMkLst>
          <pc:docMk/>
          <pc:sldMk cId="2142185435" sldId="336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9.725" v="806" actId="20577"/>
          <ac:spMkLst>
            <pc:docMk/>
            <pc:sldMk cId="2142185435" sldId="336"/>
            <ac:spMk id="8" creationId="{BD2CAB92-7CD6-6BE0-C9E7-31327325BD55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32.919" v="900"/>
        <pc:sldMkLst>
          <pc:docMk/>
          <pc:sldMk cId="2509057779" sldId="337"/>
        </pc:sldMkLst>
        <pc:picChg chg="del">
          <ac:chgData name="Samir MOKADDEM [VETUP]" userId="S::samir.mokaddem@wivetixservices.fr::2c5c3454-cc7e-4880-90b3-8afd634889eb" providerId="AD" clId="Web-{2AE5B94F-084A-39A3-DD3B-9EA4FFD3BBAF}" dt="2023-07-22T16:30:27.697" v="874"/>
          <ac:picMkLst>
            <pc:docMk/>
            <pc:sldMk cId="2509057779" sldId="337"/>
            <ac:picMk id="2" creationId="{B3E29CA3-27DA-00A6-694D-0D7C3953296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1:44.386" v="885" actId="1076"/>
          <ac:picMkLst>
            <pc:docMk/>
            <pc:sldMk cId="2509057779" sldId="337"/>
            <ac:picMk id="5" creationId="{396763C9-B1B1-7774-1221-A8176DDD34DC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2:34.434" v="889"/>
          <ac:picMkLst>
            <pc:docMk/>
            <pc:sldMk cId="2509057779" sldId="337"/>
            <ac:picMk id="6" creationId="{34CD27AB-6092-5CBC-6DA6-1F947B5E2585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6:31:41.917" v="884" actId="1076"/>
          <ac:picMkLst>
            <pc:docMk/>
            <pc:sldMk cId="2509057779" sldId="337"/>
            <ac:picMk id="7" creationId="{953BE317-4008-5539-9FAD-0F7BE80214F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2:41.543" v="894" actId="1076"/>
          <ac:picMkLst>
            <pc:docMk/>
            <pc:sldMk cId="2509057779" sldId="337"/>
            <ac:picMk id="8" creationId="{E40A459C-65AE-8117-F3A7-5B8D82EBD157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3:32.919" v="900"/>
          <ac:picMkLst>
            <pc:docMk/>
            <pc:sldMk cId="2509057779" sldId="337"/>
            <ac:picMk id="9" creationId="{D99B4277-0902-84F0-9A09-327E4DDC16BC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43.903" v="906" actId="1076"/>
        <pc:sldMkLst>
          <pc:docMk/>
          <pc:sldMk cId="2888216354" sldId="338"/>
        </pc:sldMkLst>
        <pc:spChg chg="del">
          <ac:chgData name="Samir MOKADDEM [VETUP]" userId="S::samir.mokaddem@wivetixservices.fr::2c5c3454-cc7e-4880-90b3-8afd634889eb" providerId="AD" clId="Web-{2AE5B94F-084A-39A3-DD3B-9EA4FFD3BBAF}" dt="2023-07-22T16:33:30.950" v="899"/>
          <ac:spMkLst>
            <pc:docMk/>
            <pc:sldMk cId="2888216354" sldId="338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33:34.356" v="901"/>
          <ac:spMkLst>
            <pc:docMk/>
            <pc:sldMk cId="2888216354" sldId="338"/>
            <ac:spMk id="8" creationId="{49865CE3-0BFD-B720-6017-13FF9569E037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33:29.497" v="898"/>
          <ac:picMkLst>
            <pc:docMk/>
            <pc:sldMk cId="2888216354" sldId="33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33:29.122" v="897"/>
          <ac:picMkLst>
            <pc:docMk/>
            <pc:sldMk cId="2888216354" sldId="338"/>
            <ac:picMk id="5" creationId="{E44A93F6-3F6F-9A0A-0367-645468EF9DE8}"/>
          </ac:picMkLst>
        </pc:picChg>
        <pc:picChg chg="add mod ord">
          <ac:chgData name="Samir MOKADDEM [VETUP]" userId="S::samir.mokaddem@wivetixservices.fr::2c5c3454-cc7e-4880-90b3-8afd634889eb" providerId="AD" clId="Web-{2AE5B94F-084A-39A3-DD3B-9EA4FFD3BBAF}" dt="2023-07-22T16:33:43.903" v="906" actId="1076"/>
          <ac:picMkLst>
            <pc:docMk/>
            <pc:sldMk cId="2888216354" sldId="338"/>
            <ac:picMk id="9" creationId="{EE48CAD0-FEFC-C1F1-15EE-5A81F446AA62}"/>
          </ac:picMkLst>
        </pc:picChg>
      </pc:sldChg>
      <pc:sldChg chg="addSp delSp modSp add">
        <pc:chgData name="Samir MOKADDEM [VETUP]" userId="S::samir.mokaddem@wivetixservices.fr::2c5c3454-cc7e-4880-90b3-8afd634889eb" providerId="AD" clId="Web-{2AE5B94F-084A-39A3-DD3B-9EA4FFD3BBAF}" dt="2023-07-22T16:44:00.335" v="936" actId="1076"/>
        <pc:sldMkLst>
          <pc:docMk/>
          <pc:sldMk cId="3137356506" sldId="339"/>
        </pc:sldMkLst>
        <pc:spChg chg="add del mod">
          <ac:chgData name="Samir MOKADDEM [VETUP]" userId="S::samir.mokaddem@wivetixservices.fr::2c5c3454-cc7e-4880-90b3-8afd634889eb" providerId="AD" clId="Web-{2AE5B94F-084A-39A3-DD3B-9EA4FFD3BBAF}" dt="2023-07-22T16:42:54.022" v="930"/>
          <ac:spMkLst>
            <pc:docMk/>
            <pc:sldMk cId="3137356506" sldId="339"/>
            <ac:spMk id="4" creationId="{879FECC9-3A83-5BE6-6015-846C77FC56C4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42:48.272" v="925" actId="20577"/>
          <ac:spMkLst>
            <pc:docMk/>
            <pc:sldMk cId="3137356506" sldId="339"/>
            <ac:spMk id="7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2:51.756" v="928"/>
          <ac:spMkLst>
            <pc:docMk/>
            <pc:sldMk cId="3137356506" sldId="339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2:52.069" v="929"/>
          <ac:picMkLst>
            <pc:docMk/>
            <pc:sldMk cId="3137356506" sldId="339"/>
            <ac:picMk id="5" creationId="{19C0AEFC-FDC0-B11A-2BD5-3591128AD020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25.163" v="932" actId="1076"/>
          <ac:picMkLst>
            <pc:docMk/>
            <pc:sldMk cId="3137356506" sldId="339"/>
            <ac:picMk id="6" creationId="{53A96372-A3AA-8DFF-18EF-0A977743139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46.007" v="934" actId="1076"/>
          <ac:picMkLst>
            <pc:docMk/>
            <pc:sldMk cId="3137356506" sldId="339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4:00.335" v="936" actId="1076"/>
          <ac:picMkLst>
            <pc:docMk/>
            <pc:sldMk cId="3137356506" sldId="339"/>
            <ac:picMk id="10" creationId="{592A1806-D6DF-6DFE-F59F-EA31C65B4F4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037" v="926"/>
          <ac:picMkLst>
            <pc:docMk/>
            <pc:sldMk cId="3137356506" sldId="339"/>
            <ac:picMk id="5122" creationId="{3CD6DF5C-6C7E-9048-3255-BB85CF5C5D7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365" v="927"/>
          <ac:picMkLst>
            <pc:docMk/>
            <pc:sldMk cId="3137356506" sldId="339"/>
            <ac:picMk id="5124" creationId="{372D386B-6095-BEB1-428A-0A0CBCC6D89D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42:34.693" v="922"/>
        <pc:sldMkLst>
          <pc:docMk/>
          <pc:sldMk cId="3413796409" sldId="339"/>
        </pc:sldMkLst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1:54.249" v="1038" actId="20577"/>
        <pc:sldMkLst>
          <pc:docMk/>
          <pc:sldMk cId="1512463709" sldId="340"/>
        </pc:sldMkLst>
        <pc:spChg chg="add mod">
          <ac:chgData name="Samir MOKADDEM [VETUP]" userId="S::samir.mokaddem@wivetixservices.fr::2c5c3454-cc7e-4880-90b3-8afd634889eb" providerId="AD" clId="Web-{2AE5B94F-084A-39A3-DD3B-9EA4FFD3BBAF}" dt="2023-07-22T16:51:54.249" v="1038" actId="20577"/>
          <ac:spMkLst>
            <pc:docMk/>
            <pc:sldMk cId="1512463709" sldId="340"/>
            <ac:spMk id="3" creationId="{58D4F2F4-CE05-5361-3640-E881ECE53C5D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4:25.102" v="938"/>
          <ac:picMkLst>
            <pc:docMk/>
            <pc:sldMk cId="1512463709" sldId="340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914" v="940"/>
          <ac:picMkLst>
            <pc:docMk/>
            <pc:sldMk cId="1512463709" sldId="340"/>
            <ac:picMk id="8" creationId="{3919CFD0-EB4B-B470-1245-8841950C6EBA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445" v="939"/>
          <ac:picMkLst>
            <pc:docMk/>
            <pc:sldMk cId="1512463709" sldId="340"/>
            <ac:picMk id="10" creationId="{592A1806-D6DF-6DFE-F59F-EA31C65B4F4B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6:52:18.406" v="1045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2AE5B94F-084A-39A3-DD3B-9EA4FFD3BBAF}" dt="2023-07-22T16:44:48.071" v="948" actId="20577"/>
          <ac:spMkLst>
            <pc:docMk/>
            <pc:sldMk cId="785568236" sldId="341"/>
            <ac:spMk id="7" creationId="{00000000-0000-0000-0000-000000000000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18.406" v="1045" actId="1076"/>
          <ac:spMkLst>
            <pc:docMk/>
            <pc:sldMk cId="785568236" sldId="341"/>
            <ac:spMk id="11" creationId="{A790CFAA-B8EB-EA40-C638-7E33D705B6A8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6:02.634" v="958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04.806" v="959" actId="1076"/>
          <ac:picMkLst>
            <pc:docMk/>
            <pc:sldMk cId="785568236" sldId="341"/>
            <ac:picMk id="5" creationId="{4D6031EE-3171-F514-4AAB-B31516D522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39.367" v="944"/>
          <ac:picMkLst>
            <pc:docMk/>
            <pc:sldMk cId="785568236" sldId="341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774" v="946"/>
          <ac:picMkLst>
            <pc:docMk/>
            <pc:sldMk cId="785568236" sldId="341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44.994" v="963" actId="1076"/>
          <ac:picMkLst>
            <pc:docMk/>
            <pc:sldMk cId="785568236" sldId="341"/>
            <ac:picMk id="9" creationId="{9D2120D5-5455-18FE-297F-22FB3D0C686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055" v="945"/>
          <ac:picMkLst>
            <pc:docMk/>
            <pc:sldMk cId="785568236" sldId="341"/>
            <ac:picMk id="10" creationId="{592A1806-D6DF-6DFE-F59F-EA31C65B4F4B}"/>
          </ac:picMkLst>
        </pc:picChg>
      </pc:sldChg>
      <pc:sldChg chg="addSp delSp modSp new ord">
        <pc:chgData name="Samir MOKADDEM [VETUP]" userId="S::samir.mokaddem@wivetixservices.fr::2c5c3454-cc7e-4880-90b3-8afd634889eb" providerId="AD" clId="Web-{2AE5B94F-084A-39A3-DD3B-9EA4FFD3BBAF}" dt="2023-07-22T16:51:22.233" v="1018" actId="1076"/>
        <pc:sldMkLst>
          <pc:docMk/>
          <pc:sldMk cId="4223551059" sldId="342"/>
        </pc:sldMkLst>
        <pc:spChg chg="mod">
          <ac:chgData name="Samir MOKADDEM [VETUP]" userId="S::samir.mokaddem@wivetixservices.fr::2c5c3454-cc7e-4880-90b3-8afd634889eb" providerId="AD" clId="Web-{2AE5B94F-084A-39A3-DD3B-9EA4FFD3BBAF}" dt="2023-07-22T16:51:22.233" v="1018" actId="1076"/>
          <ac:spMkLst>
            <pc:docMk/>
            <pc:sldMk cId="4223551059" sldId="342"/>
            <ac:spMk id="2" creationId="{A4211FF4-E1EE-2939-355A-FD1DF6D52D06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7:32.308" v="990"/>
          <ac:spMkLst>
            <pc:docMk/>
            <pc:sldMk cId="4223551059" sldId="342"/>
            <ac:spMk id="3" creationId="{69056030-E481-73B1-5D9E-091FC3543B22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9:26.138" v="998" actId="1076"/>
          <ac:picMkLst>
            <pc:docMk/>
            <pc:sldMk cId="4223551059" sldId="342"/>
            <ac:picMk id="4" creationId="{B13E8240-CB1E-F1FA-2CC5-2680A362B85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9:25.388" v="997" actId="14100"/>
          <ac:picMkLst>
            <pc:docMk/>
            <pc:sldMk cId="4223551059" sldId="342"/>
            <ac:picMk id="5" creationId="{99F954E8-4E53-9A85-B47D-94E3FFF6BF7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0.202" v="1016" actId="1076"/>
          <ac:picMkLst>
            <pc:docMk/>
            <pc:sldMk cId="4223551059" sldId="342"/>
            <ac:picMk id="6" creationId="{2E1DFD9C-6141-690F-C7A8-2E71D9C72A7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2.296" v="1017" actId="1076"/>
          <ac:picMkLst>
            <pc:docMk/>
            <pc:sldMk cId="4223551059" sldId="342"/>
            <ac:picMk id="7" creationId="{5687337B-CED0-D577-64F0-081C0A4221C7}"/>
          </ac:picMkLst>
        </pc:picChg>
      </pc:sldChg>
      <pc:sldChg chg="delSp modSp add ord replId">
        <pc:chgData name="Samir MOKADDEM [VETUP]" userId="S::samir.mokaddem@wivetixservices.fr::2c5c3454-cc7e-4880-90b3-8afd634889eb" providerId="AD" clId="Web-{2AE5B94F-084A-39A3-DD3B-9EA4FFD3BBAF}" dt="2023-07-22T16:51:32.968" v="1020" actId="20577"/>
        <pc:sldMkLst>
          <pc:docMk/>
          <pc:sldMk cId="2004806290" sldId="343"/>
        </pc:sldMkLst>
        <pc:spChg chg="mod">
          <ac:chgData name="Samir MOKADDEM [VETUP]" userId="S::samir.mokaddem@wivetixservices.fr::2c5c3454-cc7e-4880-90b3-8afd634889eb" providerId="AD" clId="Web-{2AE5B94F-084A-39A3-DD3B-9EA4FFD3BBAF}" dt="2023-07-22T16:51:32.968" v="1020" actId="20577"/>
          <ac:spMkLst>
            <pc:docMk/>
            <pc:sldMk cId="2004806290" sldId="343"/>
            <ac:spMk id="2" creationId="{A4211FF4-E1EE-2939-355A-FD1DF6D52D06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50:05.404" v="1008"/>
          <ac:picMkLst>
            <pc:docMk/>
            <pc:sldMk cId="2004806290" sldId="343"/>
            <ac:picMk id="4" creationId="{B13E8240-CB1E-F1FA-2CC5-2680A362B85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50:06.201" v="1009"/>
          <ac:picMkLst>
            <pc:docMk/>
            <pc:sldMk cId="2004806290" sldId="343"/>
            <ac:picMk id="5" creationId="{99F954E8-4E53-9A85-B47D-94E3FFF6BF7B}"/>
          </ac:picMkLst>
        </pc:picChg>
      </pc:sldChg>
      <pc:sldMasterChg chg="add mod setBg addSldLayout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598452338" sldId="2147483660"/>
        </pc:sldMasterMkLst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09082275" sldId="2147483661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54875055" sldId="2147483662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770395430" sldId="2147483663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13691744" sldId="2147483664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225064388" sldId="2147483665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958271290" sldId="2147483666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324411700" sldId="2147483667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026385765" sldId="2147483668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78788097" sldId="2147483669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55727482" sldId="2147483670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82793650" sldId="2147483671"/>
          </pc:sldLayoutMkLst>
        </pc:sldLayoutChg>
      </pc:sldMasterChg>
      <pc:sldMasterChg chg="mod replId setBg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1431716148" sldId="2147483672"/>
        </pc:sldMasterMkLst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" userId="e50187bd9ee27f6f" providerId="LiveId" clId="{5EA83576-4FD8-40CB-A255-A6E632ABF3F3}"/>
    <pc:docChg chg="undo custSel addSld modSld sldOrd">
      <pc:chgData name="Samir Mokaddem" userId="e50187bd9ee27f6f" providerId="LiveId" clId="{5EA83576-4FD8-40CB-A255-A6E632ABF3F3}" dt="2022-06-13T17:54:22.207" v="2087" actId="20577"/>
      <pc:docMkLst>
        <pc:docMk/>
      </pc:docMkLst>
      <pc:sldChg chg="modSp mod">
        <pc:chgData name="Samir Mokaddem" userId="e50187bd9ee27f6f" providerId="LiveId" clId="{5EA83576-4FD8-40CB-A255-A6E632ABF3F3}" dt="2022-06-13T17:54:02.784" v="2075" actId="20577"/>
        <pc:sldMkLst>
          <pc:docMk/>
          <pc:sldMk cId="2553946872" sldId="263"/>
        </pc:sldMkLst>
        <pc:spChg chg="mod">
          <ac:chgData name="Samir Mokaddem" userId="e50187bd9ee27f6f" providerId="LiveId" clId="{5EA83576-4FD8-40CB-A255-A6E632ABF3F3}" dt="2022-06-13T17:54:02.784" v="2075" actId="20577"/>
          <ac:spMkLst>
            <pc:docMk/>
            <pc:sldMk cId="2553946872" sldId="263"/>
            <ac:spMk id="7" creationId="{00000000-0000-0000-0000-000000000000}"/>
          </ac:spMkLst>
        </pc:spChg>
      </pc:sldChg>
      <pc:sldChg chg="modSp mod">
        <pc:chgData name="Samir Mokaddem" userId="e50187bd9ee27f6f" providerId="LiveId" clId="{5EA83576-4FD8-40CB-A255-A6E632ABF3F3}" dt="2022-06-13T17:53:49.567" v="2071" actId="20577"/>
        <pc:sldMkLst>
          <pc:docMk/>
          <pc:sldMk cId="846953034" sldId="270"/>
        </pc:sldMkLst>
        <pc:spChg chg="mod">
          <ac:chgData name="Samir Mokaddem" userId="e50187bd9ee27f6f" providerId="LiveId" clId="{5EA83576-4FD8-40CB-A255-A6E632ABF3F3}" dt="2022-06-13T17:53:49.567" v="2071" actId="20577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 mod">
        <pc:chgData name="Samir Mokaddem" userId="e50187bd9ee27f6f" providerId="LiveId" clId="{5EA83576-4FD8-40CB-A255-A6E632ABF3F3}" dt="2022-06-05T07:12:32.942" v="1139" actId="20577"/>
        <pc:sldMkLst>
          <pc:docMk/>
          <pc:sldMk cId="1192260098" sldId="271"/>
        </pc:sldMkLst>
        <pc:spChg chg="mod">
          <ac:chgData name="Samir Mokaddem" userId="e50187bd9ee27f6f" providerId="LiveId" clId="{5EA83576-4FD8-40CB-A255-A6E632ABF3F3}" dt="2022-06-05T07:12:32.942" v="1139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" userId="e50187bd9ee27f6f" providerId="LiveId" clId="{5EA83576-4FD8-40CB-A255-A6E632ABF3F3}" dt="2022-06-04T17:19:07.267" v="37" actId="1076"/>
          <ac:picMkLst>
            <pc:docMk/>
            <pc:sldMk cId="1192260098" sldId="271"/>
            <ac:picMk id="6" creationId="{DF16AB9F-9FB8-F6B9-C414-8754228E7BBC}"/>
          </ac:picMkLst>
        </pc:picChg>
        <pc:picChg chg="add del mod">
          <ac:chgData name="Samir Mokaddem" userId="e50187bd9ee27f6f" providerId="LiveId" clId="{5EA83576-4FD8-40CB-A255-A6E632ABF3F3}" dt="2022-06-04T17:18:33.831" v="26" actId="478"/>
          <ac:picMkLst>
            <pc:docMk/>
            <pc:sldMk cId="1192260098" sldId="271"/>
            <ac:picMk id="12" creationId="{42FFDB3A-421F-4AD0-9C36-54B53EE7DF57}"/>
          </ac:picMkLst>
        </pc:picChg>
        <pc:picChg chg="add mod">
          <ac:chgData name="Samir Mokaddem" userId="e50187bd9ee27f6f" providerId="LiveId" clId="{5EA83576-4FD8-40CB-A255-A6E632ABF3F3}" dt="2022-06-04T17:19:23.063" v="42" actId="1076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" userId="e50187bd9ee27f6f" providerId="LiveId" clId="{5EA83576-4FD8-40CB-A255-A6E632ABF3F3}" dt="2022-06-04T17:57:38.151" v="1136" actId="14100"/>
        <pc:sldMkLst>
          <pc:docMk/>
          <pc:sldMk cId="883091254" sldId="272"/>
        </pc:sldMkLst>
        <pc:spChg chg="mod">
          <ac:chgData name="Samir Mokaddem" userId="e50187bd9ee27f6f" providerId="LiveId" clId="{5EA83576-4FD8-40CB-A255-A6E632ABF3F3}" dt="2022-06-04T17:52:45.223" v="510" actId="113"/>
          <ac:spMkLst>
            <pc:docMk/>
            <pc:sldMk cId="883091254" sldId="272"/>
            <ac:spMk id="2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3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4T17:53:35.683" v="540" actId="20577"/>
          <ac:spMkLst>
            <pc:docMk/>
            <pc:sldMk cId="883091254" sldId="272"/>
            <ac:spMk id="21" creationId="{D330667A-A340-DEDF-14ED-DE8646661D79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23" creationId="{48A5D4EB-ACE8-BEEE-C979-E4DC9B410981}"/>
          </ac:spMkLst>
        </pc:spChg>
        <pc:spChg chg="add mod">
          <ac:chgData name="Samir Mokaddem" userId="e50187bd9ee27f6f" providerId="LiveId" clId="{5EA83576-4FD8-40CB-A255-A6E632ABF3F3}" dt="2022-06-04T17:57:28.862" v="1130" actId="1076"/>
          <ac:spMkLst>
            <pc:docMk/>
            <pc:sldMk cId="883091254" sldId="272"/>
            <ac:spMk id="24" creationId="{3F136525-D2EE-B707-7D47-7DE84048137A}"/>
          </ac:spMkLst>
        </pc:spChg>
        <pc:picChg chg="mod">
          <ac:chgData name="Samir Mokaddem" userId="e50187bd9ee27f6f" providerId="LiveId" clId="{5EA83576-4FD8-40CB-A255-A6E632ABF3F3}" dt="2022-06-04T17:52:54.282" v="515" actId="1076"/>
          <ac:picMkLst>
            <pc:docMk/>
            <pc:sldMk cId="883091254" sldId="272"/>
            <ac:picMk id="6" creationId="{0F4E4DEE-8EC3-65BA-16E4-793D82AA3ADA}"/>
          </ac:picMkLst>
        </pc:picChg>
        <pc:picChg chg="mod">
          <ac:chgData name="Samir Mokaddem" userId="e50187bd9ee27f6f" providerId="LiveId" clId="{5EA83576-4FD8-40CB-A255-A6E632ABF3F3}" dt="2022-06-04T17:52:56.240" v="516" actId="1076"/>
          <ac:picMkLst>
            <pc:docMk/>
            <pc:sldMk cId="883091254" sldId="272"/>
            <ac:picMk id="8" creationId="{084AA29A-05B3-2BBC-B526-5EB0179EDD82}"/>
          </ac:picMkLst>
        </pc:picChg>
        <pc:picChg chg="mod">
          <ac:chgData name="Samir Mokaddem" userId="e50187bd9ee27f6f" providerId="LiveId" clId="{5EA83576-4FD8-40CB-A255-A6E632ABF3F3}" dt="2022-06-04T17:52:58.171" v="517" actId="1076"/>
          <ac:picMkLst>
            <pc:docMk/>
            <pc:sldMk cId="883091254" sldId="272"/>
            <ac:picMk id="10" creationId="{C2E4A496-3666-2787-38F4-F5866B61F778}"/>
          </ac:picMkLst>
        </pc:picChg>
        <pc:picChg chg="mod">
          <ac:chgData name="Samir Mokaddem" userId="e50187bd9ee27f6f" providerId="LiveId" clId="{5EA83576-4FD8-40CB-A255-A6E632ABF3F3}" dt="2022-06-04T17:50:24.786" v="310" actId="1076"/>
          <ac:picMkLst>
            <pc:docMk/>
            <pc:sldMk cId="883091254" sldId="272"/>
            <ac:picMk id="12" creationId="{EAC18FF0-A5C1-BE64-3F3C-A3C77E2976A4}"/>
          </ac:picMkLst>
        </pc:picChg>
        <pc:picChg chg="mod">
          <ac:chgData name="Samir Mokaddem" userId="e50187bd9ee27f6f" providerId="LiveId" clId="{5EA83576-4FD8-40CB-A255-A6E632ABF3F3}" dt="2022-06-04T17:57:36.534" v="1135" actId="1076"/>
          <ac:picMkLst>
            <pc:docMk/>
            <pc:sldMk cId="883091254" sldId="272"/>
            <ac:picMk id="14" creationId="{8F6B69D9-8CD5-CBAA-9495-BA8C70A4DD9D}"/>
          </ac:picMkLst>
        </pc:picChg>
        <pc:picChg chg="mod">
          <ac:chgData name="Samir Mokaddem" userId="e50187bd9ee27f6f" providerId="LiveId" clId="{5EA83576-4FD8-40CB-A255-A6E632ABF3F3}" dt="2022-06-04T17:57:33.431" v="1133" actId="1076"/>
          <ac:picMkLst>
            <pc:docMk/>
            <pc:sldMk cId="883091254" sldId="272"/>
            <ac:picMk id="18" creationId="{8C23F17D-E871-5C94-28A0-9CF0E9FEA5ED}"/>
          </ac:picMkLst>
        </pc:picChg>
        <pc:picChg chg="mod">
          <ac:chgData name="Samir Mokaddem" userId="e50187bd9ee27f6f" providerId="LiveId" clId="{5EA83576-4FD8-40CB-A255-A6E632ABF3F3}" dt="2022-06-04T17:57:38.151" v="1136" actId="14100"/>
          <ac:picMkLst>
            <pc:docMk/>
            <pc:sldMk cId="883091254" sldId="272"/>
            <ac:picMk id="20" creationId="{16886D2A-9D7B-E241-A10E-E05F257CEBA0}"/>
          </ac:picMkLst>
        </pc:picChg>
      </pc:sldChg>
      <pc:sldChg chg="addSp delSp modSp mod">
        <pc:chgData name="Samir Mokaddem" userId="e50187bd9ee27f6f" providerId="LiveId" clId="{5EA83576-4FD8-40CB-A255-A6E632ABF3F3}" dt="2022-06-13T17:53:59.343" v="2074" actId="20577"/>
        <pc:sldMkLst>
          <pc:docMk/>
          <pc:sldMk cId="489730590" sldId="273"/>
        </pc:sldMkLst>
        <pc:spChg chg="del mod">
          <ac:chgData name="Samir Mokaddem" userId="e50187bd9ee27f6f" providerId="LiveId" clId="{5EA83576-4FD8-40CB-A255-A6E632ABF3F3}" dt="2022-06-05T08:08:14.057" v="1146" actId="478"/>
          <ac:spMkLst>
            <pc:docMk/>
            <pc:sldMk cId="489730590" sldId="273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3:59.343" v="2074" actId="20577"/>
          <ac:spMkLst>
            <pc:docMk/>
            <pc:sldMk cId="489730590" sldId="273"/>
            <ac:spMk id="5" creationId="{00000000-0000-0000-0000-000000000000}"/>
          </ac:spMkLst>
        </pc:spChg>
        <pc:spChg chg="del">
          <ac:chgData name="Samir Mokaddem" userId="e50187bd9ee27f6f" providerId="LiveId" clId="{5EA83576-4FD8-40CB-A255-A6E632ABF3F3}" dt="2022-06-05T08:08:01.655" v="1141"/>
          <ac:spMkLst>
            <pc:docMk/>
            <pc:sldMk cId="489730590" sldId="273"/>
            <ac:spMk id="6" creationId="{00000000-0000-0000-0000-000000000000}"/>
          </ac:spMkLst>
        </pc:spChg>
        <pc:picChg chg="add mod">
          <ac:chgData name="Samir Mokaddem" userId="e50187bd9ee27f6f" providerId="LiveId" clId="{5EA83576-4FD8-40CB-A255-A6E632ABF3F3}" dt="2022-06-05T08:08:33.608" v="1147" actId="207"/>
          <ac:picMkLst>
            <pc:docMk/>
            <pc:sldMk cId="489730590" sldId="273"/>
            <ac:picMk id="4" creationId="{D25F86FD-81F3-6D10-2245-F9F0CD29C40C}"/>
          </ac:picMkLst>
        </pc:picChg>
      </pc:sldChg>
      <pc:sldChg chg="addSp delSp modSp mod ord">
        <pc:chgData name="Samir Mokaddem" userId="e50187bd9ee27f6f" providerId="LiveId" clId="{5EA83576-4FD8-40CB-A255-A6E632ABF3F3}" dt="2022-06-13T17:54:18.304" v="2083" actId="20577"/>
        <pc:sldMkLst>
          <pc:docMk/>
          <pc:sldMk cId="4040197162" sldId="274"/>
        </pc:sldMkLst>
        <pc:spChg chg="del">
          <ac:chgData name="Samir Mokaddem" userId="e50187bd9ee27f6f" providerId="LiveId" clId="{5EA83576-4FD8-40CB-A255-A6E632ABF3F3}" dt="2022-06-05T08:07:52.837" v="1140"/>
          <ac:spMkLst>
            <pc:docMk/>
            <pc:sldMk cId="4040197162" sldId="274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4:18.304" v="2083" actId="20577"/>
          <ac:spMkLst>
            <pc:docMk/>
            <pc:sldMk cId="4040197162" sldId="274"/>
            <ac:spMk id="4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5T08:10:48.211" v="1160"/>
          <ac:spMkLst>
            <pc:docMk/>
            <pc:sldMk cId="4040197162" sldId="274"/>
            <ac:spMk id="9" creationId="{FDFC5CB6-7826-3D1B-C407-40D460C136A3}"/>
          </ac:spMkLst>
        </pc:spChg>
        <pc:spChg chg="add mod">
          <ac:chgData name="Samir Mokaddem" userId="e50187bd9ee27f6f" providerId="LiveId" clId="{5EA83576-4FD8-40CB-A255-A6E632ABF3F3}" dt="2022-06-05T08:21:29.314" v="1688" actId="20577"/>
          <ac:spMkLst>
            <pc:docMk/>
            <pc:sldMk cId="4040197162" sldId="274"/>
            <ac:spMk id="12" creationId="{D96969F6-1E64-025F-9915-5A9D51C6D8DA}"/>
          </ac:spMkLst>
        </pc:spChg>
        <pc:spChg chg="add mod">
          <ac:chgData name="Samir Mokaddem" userId="e50187bd9ee27f6f" providerId="LiveId" clId="{5EA83576-4FD8-40CB-A255-A6E632ABF3F3}" dt="2022-06-05T08:43:24.584" v="1822" actId="1076"/>
          <ac:spMkLst>
            <pc:docMk/>
            <pc:sldMk cId="4040197162" sldId="274"/>
            <ac:spMk id="16" creationId="{450E8009-6B4D-F3B9-7A5F-942D928A5AAD}"/>
          </ac:spMkLst>
        </pc:spChg>
        <pc:spChg chg="add mod">
          <ac:chgData name="Samir Mokaddem" userId="e50187bd9ee27f6f" providerId="LiveId" clId="{5EA83576-4FD8-40CB-A255-A6E632ABF3F3}" dt="2022-06-13T17:51:32.552" v="2047" actId="20577"/>
          <ac:spMkLst>
            <pc:docMk/>
            <pc:sldMk cId="4040197162" sldId="274"/>
            <ac:spMk id="17" creationId="{29EDC52E-07ED-58E5-7428-6B3C7DC3241D}"/>
          </ac:spMkLst>
        </pc:spChg>
        <pc:picChg chg="add mod">
          <ac:chgData name="Samir Mokaddem" userId="e50187bd9ee27f6f" providerId="LiveId" clId="{5EA83576-4FD8-40CB-A255-A6E632ABF3F3}" dt="2022-06-05T08:43:38.612" v="1825" actId="1076"/>
          <ac:picMkLst>
            <pc:docMk/>
            <pc:sldMk cId="4040197162" sldId="274"/>
            <ac:picMk id="5" creationId="{B94CDD0F-3E11-CC82-9390-8B6504C4CFCE}"/>
          </ac:picMkLst>
        </pc:picChg>
        <pc:picChg chg="del mod">
          <ac:chgData name="Samir Mokaddem" userId="e50187bd9ee27f6f" providerId="LiveId" clId="{5EA83576-4FD8-40CB-A255-A6E632ABF3F3}" dt="2022-06-05T08:10:19.825" v="1159" actId="478"/>
          <ac:picMkLst>
            <pc:docMk/>
            <pc:sldMk cId="4040197162" sldId="274"/>
            <ac:picMk id="7" creationId="{67C20786-DD5D-F3F4-9EB2-0312918AA1B7}"/>
          </ac:picMkLst>
        </pc:picChg>
        <pc:picChg chg="add del mod">
          <ac:chgData name="Samir Mokaddem" userId="e50187bd9ee27f6f" providerId="LiveId" clId="{5EA83576-4FD8-40CB-A255-A6E632ABF3F3}" dt="2022-06-05T08:22:23.696" v="1690" actId="478"/>
          <ac:picMkLst>
            <pc:docMk/>
            <pc:sldMk cId="4040197162" sldId="274"/>
            <ac:picMk id="11" creationId="{5CBC1BBC-7B60-0B79-4DE9-C834E26F40BF}"/>
          </ac:picMkLst>
        </pc:picChg>
        <pc:picChg chg="add mod">
          <ac:chgData name="Samir Mokaddem" userId="e50187bd9ee27f6f" providerId="LiveId" clId="{5EA83576-4FD8-40CB-A255-A6E632ABF3F3}" dt="2022-06-05T08:43:21.710" v="1821" actId="1076"/>
          <ac:picMkLst>
            <pc:docMk/>
            <pc:sldMk cId="4040197162" sldId="274"/>
            <ac:picMk id="14" creationId="{6BA7DA70-FBF0-15A5-2458-B5E45D1A39E9}"/>
          </ac:picMkLst>
        </pc:picChg>
      </pc:sldChg>
      <pc:sldChg chg="addSp delSp modSp add mod ord">
        <pc:chgData name="Samir Mokaddem" userId="e50187bd9ee27f6f" providerId="LiveId" clId="{5EA83576-4FD8-40CB-A255-A6E632ABF3F3}" dt="2022-06-13T17:54:22.207" v="2087" actId="20577"/>
        <pc:sldMkLst>
          <pc:docMk/>
          <pc:sldMk cId="2915706157" sldId="276"/>
        </pc:sldMkLst>
        <pc:spChg chg="add del mod">
          <ac:chgData name="Samir Mokaddem" userId="e50187bd9ee27f6f" providerId="LiveId" clId="{5EA83576-4FD8-40CB-A255-A6E632ABF3F3}" dt="2022-06-05T08:16:04.066" v="1172"/>
          <ac:spMkLst>
            <pc:docMk/>
            <pc:sldMk cId="2915706157" sldId="276"/>
            <ac:spMk id="3" creationId="{927ECCBD-0792-8E2B-10B1-78BB986E2496}"/>
          </ac:spMkLst>
        </pc:spChg>
        <pc:spChg chg="mod">
          <ac:chgData name="Samir Mokaddem" userId="e50187bd9ee27f6f" providerId="LiveId" clId="{5EA83576-4FD8-40CB-A255-A6E632ABF3F3}" dt="2022-06-13T17:54:22.207" v="2087" actId="20577"/>
          <ac:spMkLst>
            <pc:docMk/>
            <pc:sldMk cId="2915706157" sldId="276"/>
            <ac:spMk id="4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5T08:19:50.707" v="1554" actId="1076"/>
          <ac:spMkLst>
            <pc:docMk/>
            <pc:sldMk cId="2915706157" sldId="276"/>
            <ac:spMk id="8" creationId="{36FC0E61-AFB9-17EC-D324-9777B1EF382A}"/>
          </ac:spMkLst>
        </pc:spChg>
        <pc:picChg chg="del">
          <ac:chgData name="Samir Mokaddem" userId="e50187bd9ee27f6f" providerId="LiveId" clId="{5EA83576-4FD8-40CB-A255-A6E632ABF3F3}" dt="2022-06-05T08:13:00.489" v="1171" actId="478"/>
          <ac:picMkLst>
            <pc:docMk/>
            <pc:sldMk cId="2915706157" sldId="276"/>
            <ac:picMk id="5" creationId="{B94CDD0F-3E11-CC82-9390-8B6504C4CFCE}"/>
          </ac:picMkLst>
        </pc:picChg>
        <pc:picChg chg="add mod">
          <ac:chgData name="Samir Mokaddem" userId="e50187bd9ee27f6f" providerId="LiveId" clId="{5EA83576-4FD8-40CB-A255-A6E632ABF3F3}" dt="2022-06-05T08:16:19.744" v="1177" actId="1076"/>
          <ac:picMkLst>
            <pc:docMk/>
            <pc:sldMk cId="2915706157" sldId="276"/>
            <ac:picMk id="10" creationId="{B79BCEBB-AFB1-AE51-E8A1-64DC15AA079D}"/>
          </ac:picMkLst>
        </pc:picChg>
        <pc:picChg chg="del">
          <ac:chgData name="Samir Mokaddem" userId="e50187bd9ee27f6f" providerId="LiveId" clId="{5EA83576-4FD8-40CB-A255-A6E632ABF3F3}" dt="2022-06-05T08:12:54.770" v="1169" actId="478"/>
          <ac:picMkLst>
            <pc:docMk/>
            <pc:sldMk cId="2915706157" sldId="276"/>
            <ac:picMk id="11" creationId="{5CBC1BBC-7B60-0B79-4DE9-C834E26F40BF}"/>
          </ac:picMkLst>
        </pc:picChg>
      </pc:sldChg>
    </pc:docChg>
  </pc:docChgLst>
  <pc:docChgLst>
    <pc:chgData name="Samir MOKADDEM [VETUP]" userId="S::samir.mokaddem@wivetixservices.fr::2c5c3454-cc7e-4880-90b3-8afd634889eb" providerId="AD" clId="Web-{4F7763BD-73E5-8A2B-EA44-BB9BA928AE9C}"/>
    <pc:docChg chg="addSld delSld modSld sldOrd">
      <pc:chgData name="Samir MOKADDEM [VETUP]" userId="S::samir.mokaddem@wivetixservices.fr::2c5c3454-cc7e-4880-90b3-8afd634889eb" providerId="AD" clId="Web-{4F7763BD-73E5-8A2B-EA44-BB9BA928AE9C}" dt="2023-07-22T14:36:11.562" v="310"/>
      <pc:docMkLst>
        <pc:docMk/>
      </pc:docMkLst>
      <pc:sldChg chg="modSp">
        <pc:chgData name="Samir MOKADDEM [VETUP]" userId="S::samir.mokaddem@wivetixservices.fr::2c5c3454-cc7e-4880-90b3-8afd634889eb" providerId="AD" clId="Web-{4F7763BD-73E5-8A2B-EA44-BB9BA928AE9C}" dt="2023-07-22T14:35:24.172" v="308" actId="14100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4F7763BD-73E5-8A2B-EA44-BB9BA928AE9C}" dt="2023-07-22T14:35:24.172" v="308" actId="14100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2:36.773" v="146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F7763BD-73E5-8A2B-EA44-BB9BA928AE9C}" dt="2023-07-22T14:22:36.773" v="146" actId="20577"/>
          <ac:spMkLst>
            <pc:docMk/>
            <pc:sldMk cId="489730590" sldId="273"/>
            <ac:spMk id="2" creationId="{B77A027D-51C6-A5D2-9170-41874B058E70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17:12.605" v="87"/>
          <ac:picMkLst>
            <pc:docMk/>
            <pc:sldMk cId="489730590" sldId="273"/>
            <ac:picMk id="9" creationId="{CF246FFA-47A3-CBEB-63CF-428F55E74D9D}"/>
          </ac:picMkLst>
        </pc:picChg>
      </pc:sldChg>
      <pc:sldChg chg="delSp modSp ord">
        <pc:chgData name="Samir MOKADDEM [VETUP]" userId="S::samir.mokaddem@wivetixservices.fr::2c5c3454-cc7e-4880-90b3-8afd634889eb" providerId="AD" clId="Web-{4F7763BD-73E5-8A2B-EA44-BB9BA928AE9C}" dt="2023-07-22T14:13:00.654" v="25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4F7763BD-73E5-8A2B-EA44-BB9BA928AE9C}" dt="2023-07-22T14:12:37.826" v="22" actId="20577"/>
          <ac:spMkLst>
            <pc:docMk/>
            <pc:sldMk cId="2495161163" sldId="280"/>
            <ac:spMk id="7" creationId="{00000000-0000-0000-0000-000000000000}"/>
          </ac:spMkLst>
        </pc:spChg>
        <pc:spChg chg="del mod">
          <ac:chgData name="Samir MOKADDEM [VETUP]" userId="S::samir.mokaddem@wivetixservices.fr::2c5c3454-cc7e-4880-90b3-8afd634889eb" providerId="AD" clId="Web-{4F7763BD-73E5-8A2B-EA44-BB9BA928AE9C}" dt="2023-07-22T14:12:28.920" v="20"/>
          <ac:spMkLst>
            <pc:docMk/>
            <pc:sldMk cId="2495161163" sldId="28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15:19.106" v="60" actId="1076"/>
        <pc:sldMkLst>
          <pc:docMk/>
          <pc:sldMk cId="3964067416" sldId="287"/>
        </pc:sldMkLst>
        <pc:spChg chg="del">
          <ac:chgData name="Samir MOKADDEM [VETUP]" userId="S::samir.mokaddem@wivetixservices.fr::2c5c3454-cc7e-4880-90b3-8afd634889eb" providerId="AD" clId="Web-{4F7763BD-73E5-8A2B-EA44-BB9BA928AE9C}" dt="2023-07-22T14:13:45.622" v="36"/>
          <ac:spMkLst>
            <pc:docMk/>
            <pc:sldMk cId="3964067416" sldId="287"/>
            <ac:spMk id="2" creationId="{5194BEEE-5896-F00E-CAA7-CFEBAD77859F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3:43.607" v="35"/>
          <ac:spMkLst>
            <pc:docMk/>
            <pc:sldMk cId="3964067416" sldId="287"/>
            <ac:spMk id="4" creationId="{062A1383-0A4C-5764-8881-B8DAA5CBCD04}"/>
          </ac:spMkLst>
        </pc:spChg>
        <pc:spChg chg="add del">
          <ac:chgData name="Samir MOKADDEM [VETUP]" userId="S::samir.mokaddem@wivetixservices.fr::2c5c3454-cc7e-4880-90b3-8afd634889eb" providerId="AD" clId="Web-{4F7763BD-73E5-8A2B-EA44-BB9BA928AE9C}" dt="2023-07-22T14:13:40.544" v="34"/>
          <ac:spMkLst>
            <pc:docMk/>
            <pc:sldMk cId="3964067416" sldId="287"/>
            <ac:spMk id="6" creationId="{5B9195F1-25A6-15AA-ACF2-34027C3406C0}"/>
          </ac:spMkLst>
        </pc:spChg>
        <pc:picChg chg="add del mod">
          <ac:chgData name="Samir MOKADDEM [VETUP]" userId="S::samir.mokaddem@wivetixservices.fr::2c5c3454-cc7e-4880-90b3-8afd634889eb" providerId="AD" clId="Web-{4F7763BD-73E5-8A2B-EA44-BB9BA928AE9C}" dt="2023-07-22T14:13:59.591" v="42"/>
          <ac:picMkLst>
            <pc:docMk/>
            <pc:sldMk cId="3964067416" sldId="287"/>
            <ac:picMk id="7" creationId="{0D10DB06-4FE9-8885-117A-A6BF19BF925E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30.215" v="52" actId="1076"/>
          <ac:picMkLst>
            <pc:docMk/>
            <pc:sldMk cId="3964067416" sldId="287"/>
            <ac:picMk id="8" creationId="{5EE8E12F-BC27-D31A-B3CA-48D03F04CD6B}"/>
          </ac:picMkLst>
        </pc:picChg>
        <pc:picChg chg="add del mod">
          <ac:chgData name="Samir MOKADDEM [VETUP]" userId="S::samir.mokaddem@wivetixservices.fr::2c5c3454-cc7e-4880-90b3-8afd634889eb" providerId="AD" clId="Web-{4F7763BD-73E5-8A2B-EA44-BB9BA928AE9C}" dt="2023-07-22T14:14:11.638" v="46"/>
          <ac:picMkLst>
            <pc:docMk/>
            <pc:sldMk cId="3964067416" sldId="287"/>
            <ac:picMk id="9" creationId="{06CBC8B6-A2BF-152B-5322-7B1843542F1D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51.309" v="56" actId="14100"/>
          <ac:picMkLst>
            <pc:docMk/>
            <pc:sldMk cId="3964067416" sldId="287"/>
            <ac:picMk id="10" creationId="{7DB5A6F8-0554-5128-2704-2C5898DE1642}"/>
          </ac:picMkLst>
        </pc:picChg>
        <pc:picChg chg="add mod">
          <ac:chgData name="Samir MOKADDEM [VETUP]" userId="S::samir.mokaddem@wivetixservices.fr::2c5c3454-cc7e-4880-90b3-8afd634889eb" providerId="AD" clId="Web-{4F7763BD-73E5-8A2B-EA44-BB9BA928AE9C}" dt="2023-07-22T14:15:19.106" v="60" actId="1076"/>
          <ac:picMkLst>
            <pc:docMk/>
            <pc:sldMk cId="3964067416" sldId="287"/>
            <ac:picMk id="12" creationId="{899A02C9-691A-590A-E2EE-2CEE18102DD7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5:12.746" v="5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12.701" v="28"/>
        <pc:sldMkLst>
          <pc:docMk/>
          <pc:sldMk cId="125132760" sldId="288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13:11.607" v="27"/>
        <pc:sldMkLst>
          <pc:docMk/>
          <pc:sldMk cId="747818016" sldId="290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32:25.721" v="274"/>
        <pc:sldMkLst>
          <pc:docMk/>
          <pc:sldMk cId="1429583432" sldId="293"/>
        </pc:sldMkLst>
      </pc:sldChg>
      <pc:sldChg chg="addSp modSp">
        <pc:chgData name="Samir MOKADDEM [VETUP]" userId="S::samir.mokaddem@wivetixservices.fr::2c5c3454-cc7e-4880-90b3-8afd634889eb" providerId="AD" clId="Web-{4F7763BD-73E5-8A2B-EA44-BB9BA928AE9C}" dt="2023-07-22T14:32:04.112" v="273" actId="1076"/>
        <pc:sldMkLst>
          <pc:docMk/>
          <pc:sldMk cId="1792210015" sldId="295"/>
        </pc:sldMkLst>
        <pc:spChg chg="mod">
          <ac:chgData name="Samir MOKADDEM [VETUP]" userId="S::samir.mokaddem@wivetixservices.fr::2c5c3454-cc7e-4880-90b3-8afd634889eb" providerId="AD" clId="Web-{4F7763BD-73E5-8A2B-EA44-BB9BA928AE9C}" dt="2023-07-22T14:32:04.112" v="273" actId="1076"/>
          <ac:spMkLst>
            <pc:docMk/>
            <pc:sldMk cId="1792210015" sldId="295"/>
            <ac:spMk id="6" creationId="{3730BE1C-F954-D4FE-9EA1-9362F894A48A}"/>
          </ac:spMkLst>
        </pc:spChg>
        <pc:picChg chg="add mod">
          <ac:chgData name="Samir MOKADDEM [VETUP]" userId="S::samir.mokaddem@wivetixservices.fr::2c5c3454-cc7e-4880-90b3-8afd634889eb" providerId="AD" clId="Web-{4F7763BD-73E5-8A2B-EA44-BB9BA928AE9C}" dt="2023-07-22T14:30:49.050" v="223" actId="1076"/>
          <ac:picMkLst>
            <pc:docMk/>
            <pc:sldMk cId="1792210015" sldId="295"/>
            <ac:picMk id="2" creationId="{E44A93F6-3F6F-9A0A-0367-645468EF9DE8}"/>
          </ac:picMkLst>
        </pc:pic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30:35.597" v="220"/>
        <pc:sldMkLst>
          <pc:docMk/>
          <pc:sldMk cId="2973301313" sldId="296"/>
        </pc:sldMkLst>
        <pc:picChg chg="add del mod">
          <ac:chgData name="Samir MOKADDEM [VETUP]" userId="S::samir.mokaddem@wivetixservices.fr::2c5c3454-cc7e-4880-90b3-8afd634889eb" providerId="AD" clId="Web-{4F7763BD-73E5-8A2B-EA44-BB9BA928AE9C}" dt="2023-07-22T14:30:34.956" v="219"/>
          <ac:picMkLst>
            <pc:docMk/>
            <pc:sldMk cId="2973301313" sldId="296"/>
            <ac:picMk id="2" creationId="{C27F57DD-5F98-A3C6-E7E6-CD27F3B8CDAA}"/>
          </ac:picMkLst>
        </pc:picChg>
        <pc:picChg chg="add">
          <ac:chgData name="Samir MOKADDEM [VETUP]" userId="S::samir.mokaddem@wivetixservices.fr::2c5c3454-cc7e-4880-90b3-8afd634889eb" providerId="AD" clId="Web-{4F7763BD-73E5-8A2B-EA44-BB9BA928AE9C}" dt="2023-07-22T14:30:35.597" v="220"/>
          <ac:picMkLst>
            <pc:docMk/>
            <pc:sldMk cId="2973301313" sldId="296"/>
            <ac:picMk id="5" creationId="{E44A93F6-3F6F-9A0A-0367-645468EF9DE8}"/>
          </ac:picMkLst>
        </pc:picChg>
      </pc:sldChg>
      <pc:sldChg chg="addSp">
        <pc:chgData name="Samir MOKADDEM [VETUP]" userId="S::samir.mokaddem@wivetixservices.fr::2c5c3454-cc7e-4880-90b3-8afd634889eb" providerId="AD" clId="Web-{4F7763BD-73E5-8A2B-EA44-BB9BA928AE9C}" dt="2023-07-22T14:30:38.097" v="221"/>
        <pc:sldMkLst>
          <pc:docMk/>
          <pc:sldMk cId="1692666736" sldId="298"/>
        </pc:sldMkLst>
        <pc:picChg chg="add">
          <ac:chgData name="Samir MOKADDEM [VETUP]" userId="S::samir.mokaddem@wivetixservices.fr::2c5c3454-cc7e-4880-90b3-8afd634889eb" providerId="AD" clId="Web-{4F7763BD-73E5-8A2B-EA44-BB9BA928AE9C}" dt="2023-07-22T14:30:38.097" v="221"/>
          <ac:picMkLst>
            <pc:docMk/>
            <pc:sldMk cId="1692666736" sldId="298"/>
            <ac:picMk id="5" creationId="{E44A93F6-3F6F-9A0A-0367-645468EF9DE8}"/>
          </ac:picMkLst>
        </pc:picChg>
      </pc:sldChg>
      <pc:sldChg chg="modSp">
        <pc:chgData name="Samir MOKADDEM [VETUP]" userId="S::samir.mokaddem@wivetixservices.fr::2c5c3454-cc7e-4880-90b3-8afd634889eb" providerId="AD" clId="Web-{4F7763BD-73E5-8A2B-EA44-BB9BA928AE9C}" dt="2023-07-22T14:28:48.801" v="201" actId="14100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4F7763BD-73E5-8A2B-EA44-BB9BA928AE9C}" dt="2023-07-22T14:28:48.801" v="201" actId="14100"/>
          <ac:spMkLst>
            <pc:docMk/>
            <pc:sldMk cId="1485564034" sldId="30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9:41.238" v="214"/>
        <pc:sldMkLst>
          <pc:docMk/>
          <pc:sldMk cId="2153178579" sldId="301"/>
        </pc:sldMkLst>
        <pc:spChg chg="add del">
          <ac:chgData name="Samir MOKADDEM [VETUP]" userId="S::samir.mokaddem@wivetixservices.fr::2c5c3454-cc7e-4880-90b3-8afd634889eb" providerId="AD" clId="Web-{4F7763BD-73E5-8A2B-EA44-BB9BA928AE9C}" dt="2023-07-22T14:29:41.238" v="214"/>
          <ac:spMkLst>
            <pc:docMk/>
            <pc:sldMk cId="2153178579" sldId="301"/>
            <ac:spMk id="3" creationId="{D3FCEC14-A4A5-3A96-6635-7B5FBF6ECA4C}"/>
          </ac:spMkLst>
        </pc:spChg>
        <pc:spChg chg="mod">
          <ac:chgData name="Samir MOKADDEM [VETUP]" userId="S::samir.mokaddem@wivetixservices.fr::2c5c3454-cc7e-4880-90b3-8afd634889eb" providerId="AD" clId="Web-{4F7763BD-73E5-8A2B-EA44-BB9BA928AE9C}" dt="2023-07-22T14:29:35.472" v="213" actId="20577"/>
          <ac:spMkLst>
            <pc:docMk/>
            <pc:sldMk cId="2153178579" sldId="30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29:27.754" v="211" actId="14100"/>
          <ac:picMkLst>
            <pc:docMk/>
            <pc:sldMk cId="2153178579" sldId="301"/>
            <ac:picMk id="5" creationId="{19C0AEFC-FDC0-B11A-2BD5-3591128AD020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03.013" v="26"/>
        <pc:sldMkLst>
          <pc:docMk/>
          <pc:sldMk cId="3288657468" sldId="306"/>
        </pc:sldMkLst>
      </pc:sldChg>
      <pc:sldChg chg="addSp delSp modSp mod modClrScheme modShow chgLayout">
        <pc:chgData name="Samir MOKADDEM [VETUP]" userId="S::samir.mokaddem@wivetixservices.fr::2c5c3454-cc7e-4880-90b3-8afd634889eb" providerId="AD" clId="Web-{4F7763BD-73E5-8A2B-EA44-BB9BA928AE9C}" dt="2023-07-22T14:36:11.562" v="310"/>
        <pc:sldMkLst>
          <pc:docMk/>
          <pc:sldMk cId="1824405662" sldId="312"/>
        </pc:sldMkLst>
        <pc:spChg chg="mod">
          <ac:chgData name="Samir MOKADDEM [VETUP]" userId="S::samir.mokaddem@wivetixservices.fr::2c5c3454-cc7e-4880-90b3-8afd634889eb" providerId="AD" clId="Web-{4F7763BD-73E5-8A2B-EA44-BB9BA928AE9C}" dt="2023-07-22T14:36:07.734" v="309"/>
          <ac:spMkLst>
            <pc:docMk/>
            <pc:sldMk cId="1824405662" sldId="312"/>
            <ac:spMk id="8" creationId="{BD2CAB92-7CD6-6BE0-C9E7-31327325BD55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36:11.562" v="310"/>
          <ac:picMkLst>
            <pc:docMk/>
            <pc:sldMk cId="1824405662" sldId="312"/>
            <ac:picMk id="10" creationId="{C4B50EB2-C7BF-6A34-849A-D7312347408F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4F7763BD-73E5-8A2B-EA44-BB9BA928AE9C}" dt="2023-07-22T14:12:12.936" v="9"/>
        <pc:sldMkLst>
          <pc:docMk/>
          <pc:sldMk cId="2756842850" sldId="314"/>
        </pc:sldMkLst>
        <pc:spChg chg="add mod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4" creationId="{89366B6B-590F-14A1-323F-BD0626627358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4F7763BD-73E5-8A2B-EA44-BB9BA928AE9C}" dt="2023-07-22T14:12:11.154" v="8"/>
          <ac:picMkLst>
            <pc:docMk/>
            <pc:sldMk cId="2756842850" sldId="314"/>
            <ac:picMk id="10" creationId="{7171CF48-ABBD-1C17-7868-9D92CFBA6823}"/>
          </ac:picMkLst>
        </pc:picChg>
      </pc:sldChg>
      <pc:sldChg chg="addSp modSp add replId">
        <pc:chgData name="Samir MOKADDEM [VETUP]" userId="S::samir.mokaddem@wivetixservices.fr::2c5c3454-cc7e-4880-90b3-8afd634889eb" providerId="AD" clId="Web-{4F7763BD-73E5-8A2B-EA44-BB9BA928AE9C}" dt="2023-07-22T14:14:17.013" v="48" actId="1076"/>
        <pc:sldMkLst>
          <pc:docMk/>
          <pc:sldMk cId="4050178743" sldId="315"/>
        </pc:sldMkLst>
        <pc:spChg chg="add">
          <ac:chgData name="Samir MOKADDEM [VETUP]" userId="S::samir.mokaddem@wivetixservices.fr::2c5c3454-cc7e-4880-90b3-8afd634889eb" providerId="AD" clId="Web-{4F7763BD-73E5-8A2B-EA44-BB9BA928AE9C}" dt="2023-07-22T14:13:32.482" v="30"/>
          <ac:spMkLst>
            <pc:docMk/>
            <pc:sldMk cId="4050178743" sldId="315"/>
            <ac:spMk id="2" creationId="{688DADD4-E816-44BE-37F6-45BB80B9582E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14:17.013" v="48" actId="1076"/>
          <ac:picMkLst>
            <pc:docMk/>
            <pc:sldMk cId="4050178743" sldId="315"/>
            <ac:picMk id="11" creationId="{E423BB54-1B09-9F85-4E68-FB0E22764DFF}"/>
          </ac:picMkLst>
        </pc:picChg>
      </pc:sldChg>
      <pc:sldChg chg="addSp delSp add replId">
        <pc:chgData name="Samir MOKADDEM [VETUP]" userId="S::samir.mokaddem@wivetixservices.fr::2c5c3454-cc7e-4880-90b3-8afd634889eb" providerId="AD" clId="Web-{4F7763BD-73E5-8A2B-EA44-BB9BA928AE9C}" dt="2023-07-22T14:14:06.153" v="44"/>
        <pc:sldMkLst>
          <pc:docMk/>
          <pc:sldMk cId="26693687" sldId="316"/>
        </pc:sldMkLst>
        <pc:picChg chg="add del">
          <ac:chgData name="Samir MOKADDEM [VETUP]" userId="S::samir.mokaddem@wivetixservices.fr::2c5c3454-cc7e-4880-90b3-8afd634889eb" providerId="AD" clId="Web-{4F7763BD-73E5-8A2B-EA44-BB9BA928AE9C}" dt="2023-07-22T14:14:06.153" v="44"/>
          <ac:picMkLst>
            <pc:docMk/>
            <pc:sldMk cId="26693687" sldId="316"/>
            <ac:picMk id="11" creationId="{E423BB54-1B09-9F85-4E68-FB0E22764DFF}"/>
          </ac:picMkLst>
        </pc:picChg>
      </pc:sldChg>
      <pc:sldChg chg="add del replId">
        <pc:chgData name="Samir MOKADDEM [VETUP]" userId="S::samir.mokaddem@wivetixservices.fr::2c5c3454-cc7e-4880-90b3-8afd634889eb" providerId="AD" clId="Web-{4F7763BD-73E5-8A2B-EA44-BB9BA928AE9C}" dt="2023-07-22T14:13:39.544" v="33"/>
        <pc:sldMkLst>
          <pc:docMk/>
          <pc:sldMk cId="178926396" sldId="316"/>
        </pc:sldMkLst>
      </pc:sldChg>
    </pc:docChg>
  </pc:docChgLst>
  <pc:docChgLst>
    <pc:chgData name="Samir MOKADDEM [VETUP]" userId="S::samir.mokaddem@wivetixservices.fr::2c5c3454-cc7e-4880-90b3-8afd634889eb" providerId="AD" clId="Web-{0EB2C48C-A334-21DB-6AF4-1ADD846294E1}"/>
    <pc:docChg chg="addSld delSld modSld sldOrd modMainMaster">
      <pc:chgData name="Samir MOKADDEM [VETUP]" userId="S::samir.mokaddem@wivetixservices.fr::2c5c3454-cc7e-4880-90b3-8afd634889eb" providerId="AD" clId="Web-{0EB2C48C-A334-21DB-6AF4-1ADD846294E1}" dt="2023-07-22T13:58:47.497" v="498" actId="14100"/>
      <pc:docMkLst>
        <pc:docMk/>
      </pc:docMkLst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88708291" sldId="269"/>
        </pc:sldMkLst>
        <pc:picChg chg="del">
          <ac:chgData name="Samir MOKADDEM [VETUP]" userId="S::samir.mokaddem@wivetixservices.fr::2c5c3454-cc7e-4880-90b3-8afd634889eb" providerId="AD" clId="Web-{0EB2C48C-A334-21DB-6AF4-1ADD846294E1}" dt="2023-07-22T13:13:59.751" v="132"/>
          <ac:picMkLst>
            <pc:docMk/>
            <pc:sldMk cId="288708291" sldId="269"/>
            <ac:picMk id="6" creationId="{96041509-BF4E-45D1-6AC0-EA034D098151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7:54.348" v="182" actId="20577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0EB2C48C-A334-21DB-6AF4-1ADD846294E1}" dt="2023-07-22T13:17:54.348" v="182" actId="20577"/>
          <ac:spMkLst>
            <pc:docMk/>
            <pc:sldMk cId="846953034" sldId="270"/>
            <ac:spMk id="2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3:58.048" v="131"/>
          <ac:picMkLst>
            <pc:docMk/>
            <pc:sldMk cId="846953034" sldId="270"/>
            <ac:picMk id="4" creationId="{C2D95EFE-3581-D491-1145-996423B95671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3:27.994" v="382" actId="1076"/>
        <pc:sldMkLst>
          <pc:docMk/>
          <pc:sldMk cId="1192260098" sldId="271"/>
        </pc:sldMkLst>
        <pc:picChg chg="add del mod">
          <ac:chgData name="Samir MOKADDEM [VETUP]" userId="S::samir.mokaddem@wivetixservices.fr::2c5c3454-cc7e-4880-90b3-8afd634889eb" providerId="AD" clId="Web-{0EB2C48C-A334-21DB-6AF4-1ADD846294E1}" dt="2023-07-22T13:43:16.619" v="376"/>
          <ac:picMkLst>
            <pc:docMk/>
            <pc:sldMk cId="1192260098" sldId="271"/>
            <ac:picMk id="4" creationId="{44E9FF80-F82A-0CC3-1FCC-2053240789B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3.282" v="134"/>
          <ac:picMkLst>
            <pc:docMk/>
            <pc:sldMk cId="1192260098" sldId="271"/>
            <ac:picMk id="5" creationId="{B5711900-5736-0348-00A9-84A11C22CA08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43:27.994" v="382" actId="1076"/>
          <ac:picMkLst>
            <pc:docMk/>
            <pc:sldMk cId="1192260098" sldId="271"/>
            <ac:picMk id="7" creationId="{8011638E-73B6-4E72-5D30-9365DC7256C1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43:25.916" v="381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38:56.099" v="333" actId="1076"/>
        <pc:sldMkLst>
          <pc:docMk/>
          <pc:sldMk cId="883091254" sldId="272"/>
        </pc:sldMkLst>
        <pc:spChg chg="mod">
          <ac:chgData name="Samir MOKADDEM [VETUP]" userId="S::samir.mokaddem@wivetixservices.fr::2c5c3454-cc7e-4880-90b3-8afd634889eb" providerId="AD" clId="Web-{0EB2C48C-A334-21DB-6AF4-1ADD846294E1}" dt="2023-07-22T13:37:58.708" v="300" actId="20577"/>
          <ac:spMkLst>
            <pc:docMk/>
            <pc:sldMk cId="883091254" sldId="272"/>
            <ac:spMk id="2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4:19.143" v="258" actId="20577"/>
          <ac:spMkLst>
            <pc:docMk/>
            <pc:sldMk cId="883091254" sldId="272"/>
            <ac:spMk id="3" creationId="{00000000-0000-0000-0000-00000000000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37:15.129" v="280"/>
          <ac:spMkLst>
            <pc:docMk/>
            <pc:sldMk cId="883091254" sldId="272"/>
            <ac:spMk id="12" creationId="{7E423AEE-91AA-8239-9D30-E62725D07911}"/>
          </ac:spMkLst>
        </pc:spChg>
        <pc:spChg chg="add mod">
          <ac:chgData name="Samir MOKADDEM [VETUP]" userId="S::samir.mokaddem@wivetixservices.fr::2c5c3454-cc7e-4880-90b3-8afd634889eb" providerId="AD" clId="Web-{0EB2C48C-A334-21DB-6AF4-1ADD846294E1}" dt="2023-07-22T13:38:56.099" v="333" actId="1076"/>
          <ac:spMkLst>
            <pc:docMk/>
            <pc:sldMk cId="883091254" sldId="272"/>
            <ac:spMk id="15" creationId="{45D74515-D823-29C5-C40C-03A7DD843795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37:21.864" v="282"/>
          <ac:spMkLst>
            <pc:docMk/>
            <pc:sldMk cId="883091254" sldId="272"/>
            <ac:spMk id="21" creationId="{D330667A-A340-DEDF-14ED-DE8646661D79}"/>
          </ac:spMkLst>
        </pc:spChg>
        <pc:spChg chg="del mod">
          <ac:chgData name="Samir MOKADDEM [VETUP]" userId="S::samir.mokaddem@wivetixservices.fr::2c5c3454-cc7e-4880-90b3-8afd634889eb" providerId="AD" clId="Web-{0EB2C48C-A334-21DB-6AF4-1ADD846294E1}" dt="2023-07-22T13:37:20.551" v="281"/>
          <ac:spMkLst>
            <pc:docMk/>
            <pc:sldMk cId="883091254" sldId="272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4.220" v="139"/>
          <ac:picMkLst>
            <pc:docMk/>
            <pc:sldMk cId="883091254" sldId="272"/>
            <ac:picMk id="5" creationId="{2CEE056E-560A-3D98-1662-8AF2B25ADA44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35:36.534" v="267"/>
          <ac:picMkLst>
            <pc:docMk/>
            <pc:sldMk cId="883091254" sldId="272"/>
            <ac:picMk id="7" creationId="{C24479A3-4B9A-88DF-3CC7-E321A515A4AE}"/>
          </ac:picMkLst>
        </pc:picChg>
        <pc:picChg chg="add mod modCrop">
          <ac:chgData name="Samir MOKADDEM [VETUP]" userId="S::samir.mokaddem@wivetixservices.fr::2c5c3454-cc7e-4880-90b3-8afd634889eb" providerId="AD" clId="Web-{0EB2C48C-A334-21DB-6AF4-1ADD846294E1}" dt="2023-07-22T13:37:00.520" v="278" actId="1076"/>
          <ac:picMkLst>
            <pc:docMk/>
            <pc:sldMk cId="883091254" sldId="272"/>
            <ac:picMk id="10" creationId="{7F3919B8-D6DA-1B26-5BEF-C4EDBD6E0621}"/>
          </ac:picMkLst>
        </pc:picChg>
      </pc:sldChg>
      <pc:sldChg chg="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89730590" sldId="273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040197162" sldId="274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6.642" v="144"/>
          <ac:picMkLst>
            <pc:docMk/>
            <pc:sldMk cId="4040197162" sldId="274"/>
            <ac:picMk id="6" creationId="{C33D9248-72B5-DBF0-8F90-87CFB4A824A5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00421583" sldId="275"/>
        </pc:sldMkLst>
        <pc:spChg chg="mod">
          <ac:chgData name="Samir MOKADDEM [VETUP]" userId="S::samir.mokaddem@wivetixservices.fr::2c5c3454-cc7e-4880-90b3-8afd634889eb" providerId="AD" clId="Web-{0EB2C48C-A334-21DB-6AF4-1ADD846294E1}" dt="2023-07-22T13:15:26.440" v="167" actId="20577"/>
          <ac:spMkLst>
            <pc:docMk/>
            <pc:sldMk cId="2600421583" sldId="275"/>
            <ac:spMk id="4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56.455" v="159"/>
          <ac:picMkLst>
            <pc:docMk/>
            <pc:sldMk cId="2600421583" sldId="275"/>
            <ac:picMk id="6" creationId="{DBA805A1-7AFC-8A72-65C5-2F2C8C6B2E31}"/>
          </ac:picMkLst>
        </pc:picChg>
      </pc:sldChg>
      <pc:sldChg chg="del ord">
        <pc:chgData name="Samir MOKADDEM [VETUP]" userId="S::samir.mokaddem@wivetixservices.fr::2c5c3454-cc7e-4880-90b3-8afd634889eb" providerId="AD" clId="Web-{0EB2C48C-A334-21DB-6AF4-1ADD846294E1}" dt="2023-07-22T13:11:43.312" v="103"/>
        <pc:sldMkLst>
          <pc:docMk/>
          <pc:sldMk cId="2115291313" sldId="278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2057717" sldId="27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6.236" v="154"/>
          <ac:picMkLst>
            <pc:docMk/>
            <pc:sldMk cId="2342057717" sldId="279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19.178" v="452"/>
        <pc:sldMkLst>
          <pc:docMk/>
          <pc:sldMk cId="2495161163" sldId="28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3.877" v="148"/>
          <ac:picMkLst>
            <pc:docMk/>
            <pc:sldMk cId="2495161163" sldId="280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19.178" v="452"/>
          <ac:picMkLst>
            <pc:docMk/>
            <pc:sldMk cId="2495161163" sldId="280"/>
            <ac:picMk id="10" creationId="{7171CF48-ABBD-1C17-7868-9D92CFBA6823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49:14.161" v="443"/>
        <pc:sldMkLst>
          <pc:docMk/>
          <pc:sldMk cId="3047281126" sldId="281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0.095" v="146"/>
          <ac:picMkLst>
            <pc:docMk/>
            <pc:sldMk cId="3047281126" sldId="281"/>
            <ac:picMk id="7" creationId="{4B8C31A7-7C07-44FA-C000-5AF1B3443627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50:43.210" v="455"/>
        <pc:sldMkLst>
          <pc:docMk/>
          <pc:sldMk cId="3713624142" sldId="282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4.095" v="143"/>
          <ac:picMkLst>
            <pc:docMk/>
            <pc:sldMk cId="3713624142" sldId="282"/>
            <ac:picMk id="5" creationId="{2CEE056E-560A-3D98-1662-8AF2B25ADA44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31.444" v="454" actId="1076"/>
        <pc:sldMkLst>
          <pc:docMk/>
          <pc:sldMk cId="2948743500" sldId="284"/>
        </pc:sldMkLst>
        <pc:spChg chg="del">
          <ac:chgData name="Samir MOKADDEM [VETUP]" userId="S::samir.mokaddem@wivetixservices.fr::2c5c3454-cc7e-4880-90b3-8afd634889eb" providerId="AD" clId="Web-{0EB2C48C-A334-21DB-6AF4-1ADD846294E1}" dt="2023-07-22T13:49:18.568" v="444"/>
          <ac:spMkLst>
            <pc:docMk/>
            <pc:sldMk cId="2948743500" sldId="284"/>
            <ac:spMk id="6" creationId="{BEAAE601-3A5E-A694-B49D-CC3D52FB6CE5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32.361" v="147"/>
          <ac:picMkLst>
            <pc:docMk/>
            <pc:sldMk cId="2948743500" sldId="28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31.444" v="454" actId="1076"/>
          <ac:picMkLst>
            <pc:docMk/>
            <pc:sldMk cId="2948743500" sldId="284"/>
            <ac:picMk id="11" creationId="{E423BB54-1B09-9F85-4E68-FB0E22764DFF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8:47.497" v="498" actId="14100"/>
        <pc:sldMkLst>
          <pc:docMk/>
          <pc:sldMk cId="3964067416" sldId="287"/>
        </pc:sldMkLst>
        <pc:spChg chg="add">
          <ac:chgData name="Samir MOKADDEM [VETUP]" userId="S::samir.mokaddem@wivetixservices.fr::2c5c3454-cc7e-4880-90b3-8afd634889eb" providerId="AD" clId="Web-{0EB2C48C-A334-21DB-6AF4-1ADD846294E1}" dt="2023-07-22T13:48:33.989" v="431"/>
          <ac:spMkLst>
            <pc:docMk/>
            <pc:sldMk cId="3964067416" sldId="287"/>
            <ac:spMk id="2" creationId="{5194BEEE-5896-F00E-CAA7-CFEBAD77859F}"/>
          </ac:spMkLst>
        </pc:spChg>
        <pc:spChg chg="add">
          <ac:chgData name="Samir MOKADDEM [VETUP]" userId="S::samir.mokaddem@wivetixservices.fr::2c5c3454-cc7e-4880-90b3-8afd634889eb" providerId="AD" clId="Web-{0EB2C48C-A334-21DB-6AF4-1ADD846294E1}" dt="2023-07-22T13:48:34.177" v="432"/>
          <ac:spMkLst>
            <pc:docMk/>
            <pc:sldMk cId="3964067416" sldId="287"/>
            <ac:spMk id="4" creationId="{062A1383-0A4C-5764-8881-B8DAA5CBCD04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7:27.613" v="421"/>
          <ac:spMkLst>
            <pc:docMk/>
            <pc:sldMk cId="3964067416" sldId="287"/>
            <ac:spMk id="14" creationId="{D1FCF011-4983-2224-9E86-58D743AE3BEE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8.314" v="145"/>
          <ac:picMkLst>
            <pc:docMk/>
            <pc:sldMk cId="3964067416" sldId="287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0.935" v="497" actId="14100"/>
          <ac:picMkLst>
            <pc:docMk/>
            <pc:sldMk cId="3964067416" sldId="287"/>
            <ac:picMk id="8" creationId="{5EE8E12F-BC27-D31A-B3CA-48D03F04CD6B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7.497" v="498" actId="14100"/>
          <ac:picMkLst>
            <pc:docMk/>
            <pc:sldMk cId="3964067416" sldId="287"/>
            <ac:picMk id="10" creationId="{7DB5A6F8-0554-5128-2704-2C5898DE1642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8:58.427" v="43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25132760" sldId="288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9.283" v="151"/>
          <ac:picMkLst>
            <pc:docMk/>
            <pc:sldMk cId="125132760" sldId="288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163643022" sldId="28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7.408" v="150"/>
          <ac:picMkLst>
            <pc:docMk/>
            <pc:sldMk cId="1163643022" sldId="289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47818016" sldId="29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3.939" v="153"/>
          <ac:picMkLst>
            <pc:docMk/>
            <pc:sldMk cId="747818016" sldId="29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0EB2C48C-A334-21DB-6AF4-1ADD846294E1}" dt="2023-07-22T13:02:08.663" v="36" actId="20577"/>
          <ac:spMkLst>
            <pc:docMk/>
            <pc:sldMk cId="1540698908" sldId="29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2:42.789" v="39" actId="1076"/>
          <ac:picMkLst>
            <pc:docMk/>
            <pc:sldMk cId="1540698908" sldId="291"/>
            <ac:picMk id="4" creationId="{8B5616F1-055F-74C0-BA8E-F46AADE5AB6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4.689" v="158"/>
          <ac:picMkLst>
            <pc:docMk/>
            <pc:sldMk cId="1540698908" sldId="291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02:03.616" v="32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29583432" sldId="293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08:40.418" v="91"/>
          <ac:spMkLst>
            <pc:docMk/>
            <pc:sldMk cId="1429583432" sldId="293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8:51.716" v="95" actId="1076"/>
          <ac:picMkLst>
            <pc:docMk/>
            <pc:sldMk cId="1429583432" sldId="293"/>
            <ac:picMk id="2" creationId="{9E654657-5086-7A70-F001-F8632FB5210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8.532" v="136"/>
          <ac:picMkLst>
            <pc:docMk/>
            <pc:sldMk cId="1429583432" sldId="293"/>
            <ac:picMk id="5" creationId="{B5711900-5736-0348-00A9-84A11C22CA08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6:37.878" v="420"/>
        <pc:sldMkLst>
          <pc:docMk/>
          <pc:sldMk cId="230076288" sldId="294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6:19.518" v="417"/>
          <ac:spMkLst>
            <pc:docMk/>
            <pc:sldMk cId="230076288" sldId="294"/>
            <ac:spMk id="8" creationId="{5F6861D0-8A53-2783-8F77-342A3654881D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46:14.628" v="416" actId="14100"/>
          <ac:picMkLst>
            <pc:docMk/>
            <pc:sldMk cId="230076288" sldId="294"/>
            <ac:picMk id="2" creationId="{A9E528EC-AA54-D267-0ADA-15ED8D3608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5.423" v="135"/>
          <ac:picMkLst>
            <pc:docMk/>
            <pc:sldMk cId="230076288" sldId="294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6:37.878" v="420"/>
          <ac:picMkLst>
            <pc:docMk/>
            <pc:sldMk cId="230076288" sldId="294"/>
            <ac:picMk id="6" creationId="{4788201B-AE58-B02C-F2BE-3B44A66038C4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3:43.743" v="496"/>
        <pc:sldMkLst>
          <pc:docMk/>
          <pc:sldMk cId="1792210015" sldId="295"/>
        </pc:sldMkLst>
        <pc:spChg chg="add del">
          <ac:chgData name="Samir MOKADDEM [VETUP]" userId="S::samir.mokaddem@wivetixservices.fr::2c5c3454-cc7e-4880-90b3-8afd634889eb" providerId="AD" clId="Web-{0EB2C48C-A334-21DB-6AF4-1ADD846294E1}" dt="2023-07-22T13:53:43.743" v="496"/>
          <ac:spMkLst>
            <pc:docMk/>
            <pc:sldMk cId="1792210015" sldId="295"/>
            <ac:spMk id="2" creationId="{D036F646-4C81-A53E-0FC2-AE08AEB56FB7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52:15.711" v="492" actId="20577"/>
          <ac:spMkLst>
            <pc:docMk/>
            <pc:sldMk cId="1792210015" sldId="295"/>
            <ac:spMk id="6" creationId="{3730BE1C-F954-D4FE-9EA1-9362F894A48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8.220" v="140"/>
          <ac:picMkLst>
            <pc:docMk/>
            <pc:sldMk cId="1792210015" sldId="295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2:24.383" v="494" actId="1076"/>
          <ac:picMkLst>
            <pc:docMk/>
            <pc:sldMk cId="1792210015" sldId="295"/>
            <ac:picMk id="7" creationId="{96478C77-68F3-D9E7-AC81-2C5AB220ECA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0:25.585" v="358" actId="1076"/>
        <pc:sldMkLst>
          <pc:docMk/>
          <pc:sldMk cId="2973301313" sldId="296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0:15.429" v="353"/>
          <ac:spMkLst>
            <pc:docMk/>
            <pc:sldMk cId="2973301313" sldId="296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0:20.132" v="355"/>
          <ac:spMkLst>
            <pc:docMk/>
            <pc:sldMk cId="2973301313" sldId="296"/>
            <ac:spMk id="8" creationId="{37ADA880-805B-7EE4-1EF3-240DB49DE1CD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0.454" v="137"/>
          <ac:picMkLst>
            <pc:docMk/>
            <pc:sldMk cId="2973301313" sldId="296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0:25.585" v="358" actId="1076"/>
          <ac:picMkLst>
            <pc:docMk/>
            <pc:sldMk cId="2973301313" sldId="296"/>
            <ac:picMk id="7" creationId="{47526BB3-8D94-A88B-B427-17F5124272B6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78100574" sldId="297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1.486" v="152"/>
          <ac:picMkLst>
            <pc:docMk/>
            <pc:sldMk cId="778100574" sldId="297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41:04.023" v="372" actId="1076"/>
        <pc:sldMkLst>
          <pc:docMk/>
          <pc:sldMk cId="1692666736" sldId="298"/>
        </pc:sldMkLst>
        <pc:spChg chg="mod">
          <ac:chgData name="Samir MOKADDEM [VETUP]" userId="S::samir.mokaddem@wivetixservices.fr::2c5c3454-cc7e-4880-90b3-8afd634889eb" providerId="AD" clId="Web-{0EB2C48C-A334-21DB-6AF4-1ADD846294E1}" dt="2023-07-22T13:40:52.898" v="367" actId="14100"/>
          <ac:spMkLst>
            <pc:docMk/>
            <pc:sldMk cId="1692666736" sldId="298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41:04.023" v="372" actId="1076"/>
          <ac:picMkLst>
            <pc:docMk/>
            <pc:sldMk cId="1692666736" sldId="29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12.329" v="138"/>
          <ac:picMkLst>
            <pc:docMk/>
            <pc:sldMk cId="1692666736" sldId="298"/>
            <ac:picMk id="5" creationId="{B5711900-5736-0348-00A9-84A11C22CA08}"/>
          </ac:picMkLst>
        </pc:picChg>
      </pc:sldChg>
      <pc:sldChg chg="delSp 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97109661" sldId="29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01.423" v="133"/>
          <ac:picMkLst>
            <pc:docMk/>
            <pc:sldMk cId="2697109661" sldId="299"/>
            <ac:picMk id="5" creationId="{B5711900-5736-0348-00A9-84A11C22CA0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0EB2C48C-A334-21DB-6AF4-1ADD846294E1}" dt="2023-07-22T13:10:21.420" v="101" actId="1076"/>
          <ac:spMkLst>
            <pc:docMk/>
            <pc:sldMk cId="1485564034" sldId="300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49.064" v="155"/>
          <ac:picMkLst>
            <pc:docMk/>
            <pc:sldMk cId="1485564034" sldId="30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153178579" sldId="301"/>
        </pc:sldMkLst>
        <pc:picChg chg="mod">
          <ac:chgData name="Samir MOKADDEM [VETUP]" userId="S::samir.mokaddem@wivetixservices.fr::2c5c3454-cc7e-4880-90b3-8afd634889eb" providerId="AD" clId="Web-{0EB2C48C-A334-21DB-6AF4-1ADD846294E1}" dt="2023-07-22T13:10:30.780" v="102" actId="1076"/>
          <ac:picMkLst>
            <pc:docMk/>
            <pc:sldMk cId="2153178579" sldId="301"/>
            <ac:picMk id="5" creationId="{19C0AEFC-FDC0-B11A-2BD5-3591128AD02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1.080" v="156"/>
          <ac:picMkLst>
            <pc:docMk/>
            <pc:sldMk cId="2153178579" sldId="301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14874204" sldId="302"/>
        </pc:sldMkLst>
        <pc:picChg chg="mod">
          <ac:chgData name="Samir MOKADDEM [VETUP]" userId="S::samir.mokaddem@wivetixservices.fr::2c5c3454-cc7e-4880-90b3-8afd634889eb" providerId="AD" clId="Web-{0EB2C48C-A334-21DB-6AF4-1ADD846294E1}" dt="2023-07-22T13:02:49.164" v="41" actId="1076"/>
          <ac:picMkLst>
            <pc:docMk/>
            <pc:sldMk cId="714874204" sldId="302"/>
            <ac:picMk id="3" creationId="{371B217A-FCA9-E766-187D-FE8A7A2D429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2.611" v="157"/>
          <ac:picMkLst>
            <pc:docMk/>
            <pc:sldMk cId="714874204" sldId="302"/>
            <ac:picMk id="6" creationId="{48E23FE1-5BE4-27C2-7A88-44398054508D}"/>
          </ac:picMkLst>
        </pc:picChg>
      </pc:sldChg>
      <pc:sldChg chg="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858528619" sldId="303"/>
        </pc:sldMkLst>
      </pc:sldChg>
      <pc:sldChg chg="modSp mod">
        <pc:chgData name="Samir MOKADDEM [VETUP]" userId="S::samir.mokaddem@wivetixservices.fr::2c5c3454-cc7e-4880-90b3-8afd634889eb" providerId="AD" clId="Web-{0EB2C48C-A334-21DB-6AF4-1ADD846294E1}" dt="2023-07-22T13:49:30.099" v="447" actId="1076"/>
        <pc:sldMkLst>
          <pc:docMk/>
          <pc:sldMk cId="1053242224" sldId="304"/>
        </pc:sldMkLst>
        <pc:picChg chg="mod">
          <ac:chgData name="Samir MOKADDEM [VETUP]" userId="S::samir.mokaddem@wivetixservices.fr::2c5c3454-cc7e-4880-90b3-8afd634889eb" providerId="AD" clId="Web-{0EB2C48C-A334-21DB-6AF4-1ADD846294E1}" dt="2023-07-22T13:49:30.099" v="447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288657468" sldId="306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5.939" v="149"/>
          <ac:picMkLst>
            <pc:docMk/>
            <pc:sldMk cId="3288657468" sldId="306"/>
            <ac:picMk id="6" creationId="{48E23FE1-5BE4-27C2-7A88-44398054508D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33:38.908" v="249" actId="1076"/>
        <pc:sldMkLst>
          <pc:docMk/>
          <pc:sldMk cId="2994110719" sldId="307"/>
        </pc:sldMkLst>
        <pc:spChg chg="del">
          <ac:chgData name="Samir MOKADDEM [VETUP]" userId="S::samir.mokaddem@wivetixservices.fr::2c5c3454-cc7e-4880-90b3-8afd634889eb" providerId="AD" clId="Web-{0EB2C48C-A334-21DB-6AF4-1ADD846294E1}" dt="2023-07-22T13:12:41.594" v="105"/>
          <ac:spMkLst>
            <pc:docMk/>
            <pc:sldMk cId="2994110719" sldId="307"/>
            <ac:spMk id="2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12:42.828" v="106"/>
          <ac:spMkLst>
            <pc:docMk/>
            <pc:sldMk cId="2994110719" sldId="307"/>
            <ac:spMk id="3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3.906" v="107"/>
          <ac:spMkLst>
            <pc:docMk/>
            <pc:sldMk cId="2994110719" sldId="307"/>
            <ac:spMk id="10" creationId="{83FAC88D-1907-3F7E-A63B-E4B522A10D3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6.781" v="110"/>
          <ac:spMkLst>
            <pc:docMk/>
            <pc:sldMk cId="2994110719" sldId="307"/>
            <ac:spMk id="13" creationId="{AB6542C9-F828-64F7-8D63-D959A7A26504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3:38.908" v="249" actId="1076"/>
          <ac:spMkLst>
            <pc:docMk/>
            <pc:sldMk cId="2994110719" sldId="307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0.876" v="141"/>
          <ac:picMkLst>
            <pc:docMk/>
            <pc:sldMk cId="2994110719" sldId="307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8.578" v="112"/>
          <ac:picMkLst>
            <pc:docMk/>
            <pc:sldMk cId="2994110719" sldId="307"/>
            <ac:picMk id="6" creationId="{0F4E4DEE-8EC3-65BA-16E4-793D82AA3ADA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672" v="114"/>
          <ac:picMkLst>
            <pc:docMk/>
            <pc:sldMk cId="2994110719" sldId="307"/>
            <ac:picMk id="8" creationId="{084AA29A-05B3-2BBC-B526-5EB0179EDD8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7.672" v="111"/>
          <ac:picMkLst>
            <pc:docMk/>
            <pc:sldMk cId="2994110719" sldId="307"/>
            <ac:picMk id="9" creationId="{81CFD6CD-C042-1F1D-6166-A03F0E4633E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8.219" v="118"/>
          <ac:picMkLst>
            <pc:docMk/>
            <pc:sldMk cId="2994110719" sldId="307"/>
            <ac:picMk id="14" creationId="{8F6B69D9-8CD5-CBAA-9495-BA8C70A4DD9D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21:43.460" v="185"/>
          <ac:picMkLst>
            <pc:docMk/>
            <pc:sldMk cId="2994110719" sldId="307"/>
            <ac:picMk id="15" creationId="{55867188-DB72-F419-EC26-BDF57222BBE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7.969" v="117"/>
          <ac:picMkLst>
            <pc:docMk/>
            <pc:sldMk cId="2994110719" sldId="307"/>
            <ac:picMk id="18" creationId="{8C23F17D-E871-5C94-28A0-9CF0E9FEA5E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33:30.439" v="247" actId="1076"/>
          <ac:picMkLst>
            <pc:docMk/>
            <pc:sldMk cId="2994110719" sldId="307"/>
            <ac:picMk id="20" creationId="{16886D2A-9D7B-E241-A10E-E05F257CEBA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234" v="113"/>
          <ac:picMkLst>
            <pc:docMk/>
            <pc:sldMk cId="2994110719" sldId="307"/>
            <ac:picMk id="1026" creationId="{5C5B2BCB-A2FA-B872-AAC7-CD9227231B61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22:05.086" v="191" actId="1076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0EB2C48C-A334-21DB-6AF4-1ADD846294E1}" dt="2023-07-22T13:13:43.313" v="130" actId="1076"/>
          <ac:spMkLst>
            <pc:docMk/>
            <pc:sldMk cId="3701671500" sldId="308"/>
            <ac:spMk id="24" creationId="{3F136525-D2EE-B707-7D47-7DE84048137A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22:05.086" v="191" actId="1076"/>
          <ac:picMkLst>
            <pc:docMk/>
            <pc:sldMk cId="3701671500" sldId="308"/>
            <ac:picMk id="2" creationId="{52852E38-3B53-223E-23F7-EA7091A281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22.517" v="142"/>
          <ac:picMkLst>
            <pc:docMk/>
            <pc:sldMk cId="3701671500" sldId="308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3:30.079" v="123"/>
          <ac:picMkLst>
            <pc:docMk/>
            <pc:sldMk cId="3701671500" sldId="308"/>
            <ac:picMk id="20" creationId="{16886D2A-9D7B-E241-A10E-E05F257CEBA0}"/>
          </ac:picMkLst>
        </pc:picChg>
      </pc:sldChg>
      <pc:sldChg chg="delSp modSp add mod replI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6366386" sldId="309"/>
        </pc:sldMkLst>
        <pc:spChg chg="mod">
          <ac:chgData name="Samir MOKADDEM [VETUP]" userId="S::samir.mokaddem@wivetixservices.fr::2c5c3454-cc7e-4880-90b3-8afd634889eb" providerId="AD" clId="Web-{0EB2C48C-A334-21DB-6AF4-1ADD846294E1}" dt="2023-07-22T13:15:43.487" v="172" actId="20577"/>
          <ac:spMkLst>
            <pc:docMk/>
            <pc:sldMk cId="2346366386" sldId="309"/>
            <ac:spMk id="4" creationId="{00000000-0000-0000-0000-000000000000}"/>
          </ac:spMkLst>
        </pc:spChg>
        <pc:picChg chg="del mod">
          <ac:chgData name="Samir MOKADDEM [VETUP]" userId="S::samir.mokaddem@wivetixservices.fr::2c5c3454-cc7e-4880-90b3-8afd634889eb" providerId="AD" clId="Web-{0EB2C48C-A334-21DB-6AF4-1ADD846294E1}" dt="2023-07-22T13:15:37.034" v="171"/>
          <ac:picMkLst>
            <pc:docMk/>
            <pc:sldMk cId="2346366386" sldId="309"/>
            <ac:picMk id="1026" creationId="{FCCB791C-7748-F146-3323-5E5F5F6515B3}"/>
          </ac:picMkLst>
        </pc:picChg>
      </pc:sldChg>
      <pc:sldChg chg="addSp new mod setBg">
        <pc:chgData name="Samir MOKADDEM [VETUP]" userId="S::samir.mokaddem@wivetixservices.fr::2c5c3454-cc7e-4880-90b3-8afd634889eb" providerId="AD" clId="Web-{0EB2C48C-A334-21DB-6AF4-1ADD846294E1}" dt="2023-07-22T13:16:53.972" v="177"/>
        <pc:sldMkLst>
          <pc:docMk/>
          <pc:sldMk cId="3463163910" sldId="310"/>
        </pc:sldMkLst>
        <pc:spChg chg="add">
          <ac:chgData name="Samir MOKADDEM [VETUP]" userId="S::samir.mokaddem@wivetixservices.fr::2c5c3454-cc7e-4880-90b3-8afd634889eb" providerId="AD" clId="Web-{0EB2C48C-A334-21DB-6AF4-1ADD846294E1}" dt="2023-07-22T13:15:59.909" v="174"/>
          <ac:spMkLst>
            <pc:docMk/>
            <pc:sldMk cId="3463163910" sldId="310"/>
            <ac:spMk id="5" creationId="{EEF86A00-068C-0165-843C-4507CA2FADE9}"/>
          </ac:spMkLst>
        </pc:spChg>
      </pc:sldChg>
      <pc:sldChg chg="add replId">
        <pc:chgData name="Samir MOKADDEM [VETUP]" userId="S::samir.mokaddem@wivetixservices.fr::2c5c3454-cc7e-4880-90b3-8afd634889eb" providerId="AD" clId="Web-{0EB2C48C-A334-21DB-6AF4-1ADD846294E1}" dt="2023-07-22T13:21:40.570" v="184"/>
        <pc:sldMkLst>
          <pc:docMk/>
          <pc:sldMk cId="2377245484" sldId="311"/>
        </pc:sldMkLst>
      </pc:sldChg>
      <pc:sldChg chg="addSp delSp modSp new mod modClrScheme chgLayout">
        <pc:chgData name="Samir MOKADDEM [VETUP]" userId="S::samir.mokaddem@wivetixservices.fr::2c5c3454-cc7e-4880-90b3-8afd634889eb" providerId="AD" clId="Web-{0EB2C48C-A334-21DB-6AF4-1ADD846294E1}" dt="2023-07-22T13:45:03.752" v="407"/>
        <pc:sldMkLst>
          <pc:docMk/>
          <pc:sldMk cId="1824405662" sldId="312"/>
        </pc:sldMkLst>
        <pc:spChg chg="del">
          <ac:chgData name="Samir MOKADDEM [VETUP]" userId="S::samir.mokaddem@wivetixservices.fr::2c5c3454-cc7e-4880-90b3-8afd634889eb" providerId="AD" clId="Web-{0EB2C48C-A334-21DB-6AF4-1ADD846294E1}" dt="2023-07-22T13:43:44.749" v="385"/>
          <ac:spMkLst>
            <pc:docMk/>
            <pc:sldMk cId="1824405662" sldId="312"/>
            <ac:spMk id="2" creationId="{6E84523F-98DF-0EB1-CAD8-B2196333FC5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7.671" v="388"/>
          <ac:spMkLst>
            <pc:docMk/>
            <pc:sldMk cId="1824405662" sldId="312"/>
            <ac:spMk id="3" creationId="{BA5CE3B8-5739-017B-3E48-A6BC2CD1AC1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6.796" v="387"/>
          <ac:spMkLst>
            <pc:docMk/>
            <pc:sldMk cId="1824405662" sldId="312"/>
            <ac:spMk id="4" creationId="{7A4C0688-9F05-DF5E-7D56-1C9D7868F0D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43:46.124" v="386"/>
          <ac:spMkLst>
            <pc:docMk/>
            <pc:sldMk cId="1824405662" sldId="312"/>
            <ac:spMk id="6" creationId="{76B0E886-3834-792A-ADFC-2433CE68A19C}"/>
          </ac:spMkLst>
        </pc:spChg>
        <pc:spChg chg="add mod ord">
          <ac:chgData name="Samir MOKADDEM [VETUP]" userId="S::samir.mokaddem@wivetixservices.fr::2c5c3454-cc7e-4880-90b3-8afd634889eb" providerId="AD" clId="Web-{0EB2C48C-A334-21DB-6AF4-1ADD846294E1}" dt="2023-07-22T13:45:03.752" v="407"/>
          <ac:spMkLst>
            <pc:docMk/>
            <pc:sldMk cId="1824405662" sldId="312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3" creationId="{746B8E09-7441-F63F-22CD-7F495CBAA0C9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5" creationId="{E1369E98-FFEF-614D-5DF8-B2DF88ECF10F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4:14.689" v="394"/>
        <pc:sldMkLst>
          <pc:docMk/>
          <pc:sldMk cId="752122382" sldId="313"/>
        </pc:sldMkLst>
      </pc:sldChg>
      <pc:sldChg chg="modSp add mod ord replId setBg">
        <pc:chgData name="Samir MOKADDEM [VETUP]" userId="S::samir.mokaddem@wivetixservices.fr::2c5c3454-cc7e-4880-90b3-8afd634889eb" providerId="AD" clId="Web-{0EB2C48C-A334-21DB-6AF4-1ADD846294E1}" dt="2023-07-22T13:45:18.455" v="409"/>
        <pc:sldMkLst>
          <pc:docMk/>
          <pc:sldMk cId="3921481729" sldId="313"/>
        </pc:sldMkLst>
        <pc:spChg chg="mod">
          <ac:chgData name="Samir MOKADDEM [VETUP]" userId="S::samir.mokaddem@wivetixservices.fr::2c5c3454-cc7e-4880-90b3-8afd634889eb" providerId="AD" clId="Web-{0EB2C48C-A334-21DB-6AF4-1ADD846294E1}" dt="2023-07-22T13:45:05.471" v="408" actId="1076"/>
          <ac:spMkLst>
            <pc:docMk/>
            <pc:sldMk cId="3921481729" sldId="313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9:13.177" v="442"/>
        <pc:sldMkLst>
          <pc:docMk/>
          <pc:sldMk cId="1340411650" sldId="314"/>
        </pc:sldMkLst>
      </pc:sldChg>
      <pc:sldChg chg="new del">
        <pc:chgData name="Samir MOKADDEM [VETUP]" userId="S::samir.mokaddem@wivetixservices.fr::2c5c3454-cc7e-4880-90b3-8afd634889eb" providerId="AD" clId="Web-{0EB2C48C-A334-21DB-6AF4-1ADD846294E1}" dt="2023-07-22T13:45:37.080" v="411"/>
        <pc:sldMkLst>
          <pc:docMk/>
          <pc:sldMk cId="1645969341" sldId="314"/>
        </pc:sldMkLst>
      </pc:sldChg>
      <pc:sldMasterChg chg="mod setBg modSldLayout">
        <pc:chgData name="Samir MOKADDEM [VETUP]" userId="S::samir.mokaddem@wivetixservices.fr::2c5c3454-cc7e-4880-90b3-8afd634889eb" providerId="AD" clId="Web-{0EB2C48C-A334-21DB-6AF4-1ADD846294E1}" dt="2023-07-22T13:16:47.613" v="176"/>
        <pc:sldMasterMkLst>
          <pc:docMk/>
          <pc:sldMasterMk cId="1431716148" sldId="2147483672"/>
        </pc:sldMasterMkLst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 [VETUP]" userId="S::samir.mokaddem@wivetixservices.fr::2c5c3454-cc7e-4880-90b3-8afd634889eb" providerId="AD" clId="Web-{F83F6665-508C-2D4C-8053-98E41AF677F8}"/>
    <pc:docChg chg="addSld delSld modSld sldOrd">
      <pc:chgData name="Samir MOKADDEM [VETUP]" userId="S::samir.mokaddem@wivetixservices.fr::2c5c3454-cc7e-4880-90b3-8afd634889eb" providerId="AD" clId="Web-{F83F6665-508C-2D4C-8053-98E41AF677F8}" dt="2023-07-22T21:43:50.153" v="44"/>
      <pc:docMkLst>
        <pc:docMk/>
      </pc:docMkLst>
      <pc:sldChg chg="ord">
        <pc:chgData name="Samir MOKADDEM [VETUP]" userId="S::samir.mokaddem@wivetixservices.fr::2c5c3454-cc7e-4880-90b3-8afd634889eb" providerId="AD" clId="Web-{F83F6665-508C-2D4C-8053-98E41AF677F8}" dt="2023-07-22T21:21:01.045" v="0"/>
        <pc:sldMkLst>
          <pc:docMk/>
          <pc:sldMk cId="2973301313" sldId="296"/>
        </pc:sldMkLst>
      </pc:sldChg>
      <pc:sldChg chg="ord">
        <pc:chgData name="Samir MOKADDEM [VETUP]" userId="S::samir.mokaddem@wivetixservices.fr::2c5c3454-cc7e-4880-90b3-8afd634889eb" providerId="AD" clId="Web-{F83F6665-508C-2D4C-8053-98E41AF677F8}" dt="2023-07-22T21:21:03.499" v="1"/>
        <pc:sldMkLst>
          <pc:docMk/>
          <pc:sldMk cId="1692666736" sldId="298"/>
        </pc:sldMkLst>
      </pc:sldChg>
      <pc:sldChg chg="addSp delSp modSp">
        <pc:chgData name="Samir MOKADDEM [VETUP]" userId="S::samir.mokaddem@wivetixservices.fr::2c5c3454-cc7e-4880-90b3-8afd634889eb" providerId="AD" clId="Web-{F83F6665-508C-2D4C-8053-98E41AF677F8}" dt="2023-07-22T21:43:44.793" v="43" actId="1076"/>
        <pc:sldMkLst>
          <pc:docMk/>
          <pc:sldMk cId="3079510312" sldId="347"/>
        </pc:sldMkLst>
        <pc:spChg chg="del mod">
          <ac:chgData name="Samir MOKADDEM [VETUP]" userId="S::samir.mokaddem@wivetixservices.fr::2c5c3454-cc7e-4880-90b3-8afd634889eb" providerId="AD" clId="Web-{F83F6665-508C-2D4C-8053-98E41AF677F8}" dt="2023-07-22T21:38:40.003" v="13"/>
          <ac:spMkLst>
            <pc:docMk/>
            <pc:sldMk cId="3079510312" sldId="347"/>
            <ac:spMk id="3" creationId="{58D4F2F4-CE05-5361-3640-E881ECE53C5D}"/>
          </ac:spMkLst>
        </pc:spChg>
        <pc:picChg chg="add mod">
          <ac:chgData name="Samir MOKADDEM [VETUP]" userId="S::samir.mokaddem@wivetixservices.fr::2c5c3454-cc7e-4880-90b3-8afd634889eb" providerId="AD" clId="Web-{F83F6665-508C-2D4C-8053-98E41AF677F8}" dt="2023-07-22T21:42:42.554" v="35" actId="1076"/>
          <ac:picMkLst>
            <pc:docMk/>
            <pc:sldMk cId="3079510312" sldId="347"/>
            <ac:picMk id="5" creationId="{A61753F9-E95F-8937-B5CB-C2C76C380B9B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2:39.678" v="33" actId="1076"/>
          <ac:picMkLst>
            <pc:docMk/>
            <pc:sldMk cId="3079510312" sldId="347"/>
            <ac:picMk id="6" creationId="{DC80A898-CCF2-06C4-207C-D5544FFE718D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2:30.912" v="26" actId="1076"/>
          <ac:picMkLst>
            <pc:docMk/>
            <pc:sldMk cId="3079510312" sldId="347"/>
            <ac:picMk id="8" creationId="{B3ED8FA9-BE8C-767D-C082-C78EE3A92D3E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3:44.793" v="43" actId="1076"/>
          <ac:picMkLst>
            <pc:docMk/>
            <pc:sldMk cId="3079510312" sldId="347"/>
            <ac:picMk id="9" creationId="{ABB444F4-E8C2-EB40-6695-DC1BE7EF963A}"/>
          </ac:picMkLst>
        </pc:picChg>
      </pc:sldChg>
      <pc:sldChg chg="new del">
        <pc:chgData name="Samir MOKADDEM [VETUP]" userId="S::samir.mokaddem@wivetixservices.fr::2c5c3454-cc7e-4880-90b3-8afd634889eb" providerId="AD" clId="Web-{F83F6665-508C-2D4C-8053-98E41AF677F8}" dt="2023-07-22T21:42:58.696" v="37"/>
        <pc:sldMkLst>
          <pc:docMk/>
          <pc:sldMk cId="1696392669" sldId="348"/>
        </pc:sldMkLst>
      </pc:sldChg>
      <pc:sldChg chg="delSp add del replId">
        <pc:chgData name="Samir MOKADDEM [VETUP]" userId="S::samir.mokaddem@wivetixservices.fr::2c5c3454-cc7e-4880-90b3-8afd634889eb" providerId="AD" clId="Web-{F83F6665-508C-2D4C-8053-98E41AF677F8}" dt="2023-07-22T21:43:50.153" v="44"/>
        <pc:sldMkLst>
          <pc:docMk/>
          <pc:sldMk cId="2114392833" sldId="348"/>
        </pc:sldMkLst>
        <pc:picChg chg="del">
          <ac:chgData name="Samir MOKADDEM [VETUP]" userId="S::samir.mokaddem@wivetixservices.fr::2c5c3454-cc7e-4880-90b3-8afd634889eb" providerId="AD" clId="Web-{F83F6665-508C-2D4C-8053-98E41AF677F8}" dt="2023-07-22T21:43:04.024" v="41"/>
          <ac:picMkLst>
            <pc:docMk/>
            <pc:sldMk cId="2114392833" sldId="348"/>
            <ac:picMk id="5" creationId="{A61753F9-E95F-8937-B5CB-C2C76C380B9B}"/>
          </ac:picMkLst>
        </pc:picChg>
        <pc:picChg chg="del">
          <ac:chgData name="Samir MOKADDEM [VETUP]" userId="S::samir.mokaddem@wivetixservices.fr::2c5c3454-cc7e-4880-90b3-8afd634889eb" providerId="AD" clId="Web-{F83F6665-508C-2D4C-8053-98E41AF677F8}" dt="2023-07-22T21:43:04.024" v="40"/>
          <ac:picMkLst>
            <pc:docMk/>
            <pc:sldMk cId="2114392833" sldId="348"/>
            <ac:picMk id="6" creationId="{DC80A898-CCF2-06C4-207C-D5544FFE718D}"/>
          </ac:picMkLst>
        </pc:picChg>
        <pc:picChg chg="del">
          <ac:chgData name="Samir MOKADDEM [VETUP]" userId="S::samir.mokaddem@wivetixservices.fr::2c5c3454-cc7e-4880-90b3-8afd634889eb" providerId="AD" clId="Web-{F83F6665-508C-2D4C-8053-98E41AF677F8}" dt="2023-07-22T21:43:04.024" v="39"/>
          <ac:picMkLst>
            <pc:docMk/>
            <pc:sldMk cId="2114392833" sldId="348"/>
            <ac:picMk id="8" creationId="{B3ED8FA9-BE8C-767D-C082-C78EE3A92D3E}"/>
          </ac:picMkLst>
        </pc:picChg>
      </pc:sldChg>
    </pc:docChg>
  </pc:docChgLst>
  <pc:docChgLst>
    <pc:chgData name="Samir MOKADDEM [VETUP]" userId="S::samir.mokaddem@wivetixservices.fr::2c5c3454-cc7e-4880-90b3-8afd634889eb" providerId="AD" clId="Web-{A8D5D7E2-868E-778F-767E-B8823E0F59A4}"/>
    <pc:docChg chg="modSld">
      <pc:chgData name="Samir MOKADDEM [VETUP]" userId="S::samir.mokaddem@wivetixservices.fr::2c5c3454-cc7e-4880-90b3-8afd634889eb" providerId="AD" clId="Web-{A8D5D7E2-868E-778F-767E-B8823E0F59A4}" dt="2023-07-22T21:53:37.345" v="7" actId="20577"/>
      <pc:docMkLst>
        <pc:docMk/>
      </pc:docMkLst>
      <pc:sldChg chg="modSp">
        <pc:chgData name="Samir MOKADDEM [VETUP]" userId="S::samir.mokaddem@wivetixservices.fr::2c5c3454-cc7e-4880-90b3-8afd634889eb" providerId="AD" clId="Web-{A8D5D7E2-868E-778F-767E-B8823E0F59A4}" dt="2023-07-22T21:53:37.345" v="7" actId="20577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A8D5D7E2-868E-778F-767E-B8823E0F59A4}" dt="2023-07-22T21:53:37.345" v="7" actId="20577"/>
          <ac:spMkLst>
            <pc:docMk/>
            <pc:sldMk cId="1540698908" sldId="291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25.016" v="1" actId="20577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A8D5D7E2-868E-778F-767E-B8823E0F59A4}" dt="2023-07-22T21:53:25.016" v="1" actId="20577"/>
          <ac:spMkLst>
            <pc:docMk/>
            <pc:sldMk cId="1485564034" sldId="300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29.188" v="3" actId="20577"/>
        <pc:sldMkLst>
          <pc:docMk/>
          <pc:sldMk cId="2153178579" sldId="301"/>
        </pc:sldMkLst>
        <pc:spChg chg="mod">
          <ac:chgData name="Samir MOKADDEM [VETUP]" userId="S::samir.mokaddem@wivetixservices.fr::2c5c3454-cc7e-4880-90b3-8afd634889eb" providerId="AD" clId="Web-{A8D5D7E2-868E-778F-767E-B8823E0F59A4}" dt="2023-07-22T21:53:29.188" v="3" actId="20577"/>
          <ac:spMkLst>
            <pc:docMk/>
            <pc:sldMk cId="2153178579" sldId="301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31.876" v="5" actId="20577"/>
        <pc:sldMkLst>
          <pc:docMk/>
          <pc:sldMk cId="714874204" sldId="302"/>
        </pc:sldMkLst>
        <pc:spChg chg="mod">
          <ac:chgData name="Samir MOKADDEM [VETUP]" userId="S::samir.mokaddem@wivetixservices.fr::2c5c3454-cc7e-4880-90b3-8afd634889eb" providerId="AD" clId="Web-{A8D5D7E2-868E-778F-767E-B8823E0F59A4}" dt="2023-07-22T21:53:31.876" v="5" actId="20577"/>
          <ac:spMkLst>
            <pc:docMk/>
            <pc:sldMk cId="714874204" sldId="302"/>
            <ac:spMk id="7" creationId="{00000000-0000-0000-0000-000000000000}"/>
          </ac:spMkLst>
        </pc:spChg>
      </pc:sldChg>
    </pc:docChg>
  </pc:docChgLst>
  <pc:docChgLst>
    <pc:chgData name="Samir MOKADDEM [VETUP]" userId="S::samir.mokaddem@wivetixservices.fr::2c5c3454-cc7e-4880-90b3-8afd634889eb" providerId="AD" clId="Web-{68825DF4-EFFB-31C1-21A2-57A916A52D03}"/>
    <pc:docChg chg="addSld modSld">
      <pc:chgData name="Samir MOKADDEM [VETUP]" userId="S::samir.mokaddem@wivetixservices.fr::2c5c3454-cc7e-4880-90b3-8afd634889eb" providerId="AD" clId="Web-{68825DF4-EFFB-31C1-21A2-57A916A52D03}" dt="2023-07-22T20:00:06.133" v="84"/>
      <pc:docMkLst>
        <pc:docMk/>
      </pc:docMkLst>
      <pc:sldChg chg="addSp modSp">
        <pc:chgData name="Samir MOKADDEM [VETUP]" userId="S::samir.mokaddem@wivetixservices.fr::2c5c3454-cc7e-4880-90b3-8afd634889eb" providerId="AD" clId="Web-{68825DF4-EFFB-31C1-21A2-57A916A52D03}" dt="2023-07-22T19:24:17.978" v="80" actId="1076"/>
        <pc:sldMkLst>
          <pc:docMk/>
          <pc:sldMk cId="1540698908" sldId="291"/>
        </pc:sldMkLst>
        <pc:picChg chg="add mod">
          <ac:chgData name="Samir MOKADDEM [VETUP]" userId="S::samir.mokaddem@wivetixservices.fr::2c5c3454-cc7e-4880-90b3-8afd634889eb" providerId="AD" clId="Web-{68825DF4-EFFB-31C1-21A2-57A916A52D03}" dt="2023-07-22T19:24:00.150" v="78"/>
          <ac:picMkLst>
            <pc:docMk/>
            <pc:sldMk cId="1540698908" sldId="291"/>
            <ac:picMk id="3" creationId="{83FF225C-550A-A282-1912-E5EBEDD33854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4:06.572" v="79"/>
          <ac:picMkLst>
            <pc:docMk/>
            <pc:sldMk cId="1540698908" sldId="291"/>
            <ac:picMk id="4" creationId="{8B5616F1-055F-74C0-BA8E-F46AADE5AB6D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4:17.978" v="80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addSp delSp modSp">
        <pc:chgData name="Samir MOKADDEM [VETUP]" userId="S::samir.mokaddem@wivetixservices.fr::2c5c3454-cc7e-4880-90b3-8afd634889eb" providerId="AD" clId="Web-{68825DF4-EFFB-31C1-21A2-57A916A52D03}" dt="2023-07-22T19:22:17.070" v="69" actId="1076"/>
        <pc:sldMkLst>
          <pc:docMk/>
          <pc:sldMk cId="2153178579" sldId="301"/>
        </pc:sldMkLst>
        <pc:picChg chg="add del mod">
          <ac:chgData name="Samir MOKADDEM [VETUP]" userId="S::samir.mokaddem@wivetixservices.fr::2c5c3454-cc7e-4880-90b3-8afd634889eb" providerId="AD" clId="Web-{68825DF4-EFFB-31C1-21A2-57A916A52D03}" dt="2023-07-22T19:20:13.771" v="32"/>
          <ac:picMkLst>
            <pc:docMk/>
            <pc:sldMk cId="2153178579" sldId="301"/>
            <ac:picMk id="3" creationId="{D5BC8291-5377-638E-4136-3728C9468D16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0:13.381" v="31"/>
          <ac:picMkLst>
            <pc:docMk/>
            <pc:sldMk cId="2153178579" sldId="301"/>
            <ac:picMk id="4" creationId="{C73CD5CB-DD02-BA2F-77F8-AAAF3E7EE7B2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2:04.992" v="65" actId="1076"/>
          <ac:picMkLst>
            <pc:docMk/>
            <pc:sldMk cId="2153178579" sldId="301"/>
            <ac:picMk id="5" creationId="{19C0AEFC-FDC0-B11A-2BD5-3591128AD020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1:13.397" v="45"/>
          <ac:picMkLst>
            <pc:docMk/>
            <pc:sldMk cId="2153178579" sldId="301"/>
            <ac:picMk id="6" creationId="{CFF3B7E3-0D11-B743-7189-69B4277FD213}"/>
          </ac:picMkLst>
        </pc:picChg>
        <pc:picChg chg="add mod">
          <ac:chgData name="Samir MOKADDEM [VETUP]" userId="S::samir.mokaddem@wivetixservices.fr::2c5c3454-cc7e-4880-90b3-8afd634889eb" providerId="AD" clId="Web-{68825DF4-EFFB-31C1-21A2-57A916A52D03}" dt="2023-07-22T19:22:17.070" v="69" actId="1076"/>
          <ac:picMkLst>
            <pc:docMk/>
            <pc:sldMk cId="2153178579" sldId="301"/>
            <ac:picMk id="8" creationId="{92BD66DC-42E3-D22F-FA12-521A387C2EB7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2:08.226" v="66"/>
          <ac:picMkLst>
            <pc:docMk/>
            <pc:sldMk cId="2153178579" sldId="301"/>
            <ac:picMk id="10" creationId="{B1D89825-1577-9B56-5454-A8B4EFBBD7C0}"/>
          </ac:picMkLst>
        </pc:picChg>
      </pc:sldChg>
      <pc:sldChg chg="addSp delSp modSp">
        <pc:chgData name="Samir MOKADDEM [VETUP]" userId="S::samir.mokaddem@wivetixservices.fr::2c5c3454-cc7e-4880-90b3-8afd634889eb" providerId="AD" clId="Web-{68825DF4-EFFB-31C1-21A2-57A916A52D03}" dt="2023-07-22T19:18:46.161" v="1"/>
        <pc:sldMkLst>
          <pc:docMk/>
          <pc:sldMk cId="2659165526" sldId="330"/>
        </pc:sldMkLst>
        <pc:picChg chg="add del mod">
          <ac:chgData name="Samir MOKADDEM [VETUP]" userId="S::samir.mokaddem@wivetixservices.fr::2c5c3454-cc7e-4880-90b3-8afd634889eb" providerId="AD" clId="Web-{68825DF4-EFFB-31C1-21A2-57A916A52D03}" dt="2023-07-22T19:18:46.161" v="1"/>
          <ac:picMkLst>
            <pc:docMk/>
            <pc:sldMk cId="2659165526" sldId="330"/>
            <ac:picMk id="3" creationId="{FA691D94-CCCC-1D41-9FB7-1F39A6B7AE54}"/>
          </ac:picMkLst>
        </pc:picChg>
      </pc:sldChg>
      <pc:sldChg chg="modSp">
        <pc:chgData name="Samir MOKADDEM [VETUP]" userId="S::samir.mokaddem@wivetixservices.fr::2c5c3454-cc7e-4880-90b3-8afd634889eb" providerId="AD" clId="Web-{68825DF4-EFFB-31C1-21A2-57A916A52D03}" dt="2023-07-22T19:25:16.886" v="81" actId="1076"/>
        <pc:sldMkLst>
          <pc:docMk/>
          <pc:sldMk cId="785568236" sldId="341"/>
        </pc:sldMkLst>
        <pc:picChg chg="mod">
          <ac:chgData name="Samir MOKADDEM [VETUP]" userId="S::samir.mokaddem@wivetixservices.fr::2c5c3454-cc7e-4880-90b3-8afd634889eb" providerId="AD" clId="Web-{68825DF4-EFFB-31C1-21A2-57A916A52D03}" dt="2023-07-22T19:25:16.886" v="81" actId="1076"/>
          <ac:picMkLst>
            <pc:docMk/>
            <pc:sldMk cId="785568236" sldId="341"/>
            <ac:picMk id="9" creationId="{9D2120D5-5455-18FE-297F-22FB3D0C686B}"/>
          </ac:picMkLst>
        </pc:picChg>
      </pc:sldChg>
      <pc:sldChg chg="delSp add replId">
        <pc:chgData name="Samir MOKADDEM [VETUP]" userId="S::samir.mokaddem@wivetixservices.fr::2c5c3454-cc7e-4880-90b3-8afd634889eb" providerId="AD" clId="Web-{68825DF4-EFFB-31C1-21A2-57A916A52D03}" dt="2023-07-22T20:00:04.351" v="83"/>
        <pc:sldMkLst>
          <pc:docMk/>
          <pc:sldMk cId="3469641741" sldId="344"/>
        </pc:sldMkLst>
        <pc:spChg chg="del">
          <ac:chgData name="Samir MOKADDEM [VETUP]" userId="S::samir.mokaddem@wivetixservices.fr::2c5c3454-cc7e-4880-90b3-8afd634889eb" providerId="AD" clId="Web-{68825DF4-EFFB-31C1-21A2-57A916A52D03}" dt="2023-07-22T20:00:04.351" v="83"/>
          <ac:spMkLst>
            <pc:docMk/>
            <pc:sldMk cId="3469641741" sldId="344"/>
            <ac:spMk id="5" creationId="{CB46FF6F-87C4-E093-60DD-3F31F8DC7098}"/>
          </ac:spMkLst>
        </pc:spChg>
      </pc:sldChg>
      <pc:sldChg chg="add replId">
        <pc:chgData name="Samir MOKADDEM [VETUP]" userId="S::samir.mokaddem@wivetixservices.fr::2c5c3454-cc7e-4880-90b3-8afd634889eb" providerId="AD" clId="Web-{68825DF4-EFFB-31C1-21A2-57A916A52D03}" dt="2023-07-22T20:00:06.133" v="84"/>
        <pc:sldMkLst>
          <pc:docMk/>
          <pc:sldMk cId="3354053294" sldId="345"/>
        </pc:sldMkLst>
      </pc:sldChg>
    </pc:docChg>
  </pc:docChgLst>
  <pc:docChgLst>
    <pc:chgData name="Samir MOKADDEM [VETUP]" userId="S::samir.mokaddem@wivetixservices.fr::2c5c3454-cc7e-4880-90b3-8afd634889eb" providerId="AD" clId="Web-{4472C102-20CC-741D-19FB-B27DACC9F329}"/>
    <pc:docChg chg="addSld delSld modSld">
      <pc:chgData name="Samir MOKADDEM [VETUP]" userId="S::samir.mokaddem@wivetixservices.fr::2c5c3454-cc7e-4880-90b3-8afd634889eb" providerId="AD" clId="Web-{4472C102-20CC-741D-19FB-B27DACC9F329}" dt="2023-07-22T21:10:12.277" v="251" actId="20577"/>
      <pc:docMkLst>
        <pc:docMk/>
      </pc:docMkLst>
      <pc:sldChg chg="modSp">
        <pc:chgData name="Samir MOKADDEM [VETUP]" userId="S::samir.mokaddem@wivetixservices.fr::2c5c3454-cc7e-4880-90b3-8afd634889eb" providerId="AD" clId="Web-{4472C102-20CC-741D-19FB-B27DACC9F329}" dt="2023-07-22T20:25:31.112" v="101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472C102-20CC-741D-19FB-B27DACC9F329}" dt="2023-07-22T20:25:31.112" v="101" actId="20577"/>
          <ac:spMkLst>
            <pc:docMk/>
            <pc:sldMk cId="489730590" sldId="273"/>
            <ac:spMk id="2" creationId="{B77A027D-51C6-A5D2-9170-41874B058E70}"/>
          </ac:spMkLst>
        </pc:spChg>
      </pc:sldChg>
      <pc:sldChg chg="addSp delSp modSp">
        <pc:chgData name="Samir MOKADDEM [VETUP]" userId="S::samir.mokaddem@wivetixservices.fr::2c5c3454-cc7e-4880-90b3-8afd634889eb" providerId="AD" clId="Web-{4472C102-20CC-741D-19FB-B27DACC9F329}" dt="2023-07-22T20:27:10.083" v="135" actId="20577"/>
        <pc:sldMkLst>
          <pc:docMk/>
          <pc:sldMk cId="1053242224" sldId="304"/>
        </pc:sldMkLst>
        <pc:spChg chg="mod">
          <ac:chgData name="Samir MOKADDEM [VETUP]" userId="S::samir.mokaddem@wivetixservices.fr::2c5c3454-cc7e-4880-90b3-8afd634889eb" providerId="AD" clId="Web-{4472C102-20CC-741D-19FB-B27DACC9F329}" dt="2023-07-22T20:27:10.083" v="135" actId="20577"/>
          <ac:spMkLst>
            <pc:docMk/>
            <pc:sldMk cId="1053242224" sldId="304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4472C102-20CC-741D-19FB-B27DACC9F329}" dt="2023-07-22T20:25:52.112" v="108" actId="1076"/>
          <ac:picMkLst>
            <pc:docMk/>
            <pc:sldMk cId="1053242224" sldId="304"/>
            <ac:picMk id="2" creationId="{65058ABE-5D6F-01B3-C3B4-B693A4F97900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0:15:34.813" v="18"/>
          <ac:picMkLst>
            <pc:docMk/>
            <pc:sldMk cId="1053242224" sldId="30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4472C102-20CC-741D-19FB-B27DACC9F329}" dt="2023-07-22T20:25:56.784" v="109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">
        <pc:chgData name="Samir MOKADDEM [VETUP]" userId="S::samir.mokaddem@wivetixservices.fr::2c5c3454-cc7e-4880-90b3-8afd634889eb" providerId="AD" clId="Web-{4472C102-20CC-741D-19FB-B27DACC9F329}" dt="2023-07-22T20:27:59.772" v="136"/>
        <pc:sldMkLst>
          <pc:docMk/>
          <pc:sldMk cId="1624170836" sldId="322"/>
        </pc:sldMkLst>
        <pc:picChg chg="del">
          <ac:chgData name="Samir MOKADDEM [VETUP]" userId="S::samir.mokaddem@wivetixservices.fr::2c5c3454-cc7e-4880-90b3-8afd634889eb" providerId="AD" clId="Web-{4472C102-20CC-741D-19FB-B27DACC9F329}" dt="2023-07-22T20:27:59.772" v="136"/>
          <ac:picMkLst>
            <pc:docMk/>
            <pc:sldMk cId="1624170836" sldId="322"/>
            <ac:picMk id="7" creationId="{953BE317-4008-5539-9FAD-0F7BE80214F8}"/>
          </ac:picMkLst>
        </pc:picChg>
      </pc:sldChg>
      <pc:sldChg chg="modSp">
        <pc:chgData name="Samir MOKADDEM [VETUP]" userId="S::samir.mokaddem@wivetixservices.fr::2c5c3454-cc7e-4880-90b3-8afd634889eb" providerId="AD" clId="Web-{4472C102-20CC-741D-19FB-B27DACC9F329}" dt="2023-07-22T20:32:45.484" v="159" actId="20577"/>
        <pc:sldMkLst>
          <pc:docMk/>
          <pc:sldMk cId="1512463709" sldId="340"/>
        </pc:sldMkLst>
        <pc:spChg chg="mod">
          <ac:chgData name="Samir MOKADDEM [VETUP]" userId="S::samir.mokaddem@wivetixservices.fr::2c5c3454-cc7e-4880-90b3-8afd634889eb" providerId="AD" clId="Web-{4472C102-20CC-741D-19FB-B27DACC9F329}" dt="2023-07-22T20:32:45.484" v="159" actId="20577"/>
          <ac:spMkLst>
            <pc:docMk/>
            <pc:sldMk cId="1512463709" sldId="340"/>
            <ac:spMk id="3" creationId="{58D4F2F4-CE05-5361-3640-E881ECE53C5D}"/>
          </ac:spMkLst>
        </pc:spChg>
      </pc:sldChg>
      <pc:sldChg chg="addSp delSp modSp">
        <pc:chgData name="Samir MOKADDEM [VETUP]" userId="S::samir.mokaddem@wivetixservices.fr::2c5c3454-cc7e-4880-90b3-8afd634889eb" providerId="AD" clId="Web-{4472C102-20CC-741D-19FB-B27DACC9F329}" dt="2023-07-22T21:05:33.472" v="210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4472C102-20CC-741D-19FB-B27DACC9F329}" dt="2023-07-22T21:05:33.472" v="210" actId="1076"/>
          <ac:spMkLst>
            <pc:docMk/>
            <pc:sldMk cId="785568236" sldId="341"/>
            <ac:spMk id="11" creationId="{A790CFAA-B8EB-EA40-C638-7E33D705B6A8}"/>
          </ac:spMkLst>
        </pc:spChg>
        <pc:picChg chg="mod">
          <ac:chgData name="Samir MOKADDEM [VETUP]" userId="S::samir.mokaddem@wivetixservices.fr::2c5c3454-cc7e-4880-90b3-8afd634889eb" providerId="AD" clId="Web-{4472C102-20CC-741D-19FB-B27DACC9F329}" dt="2023-07-22T21:03:25.514" v="205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3:03.639" v="195" actId="1076"/>
          <ac:picMkLst>
            <pc:docMk/>
            <pc:sldMk cId="785568236" sldId="341"/>
            <ac:picMk id="4" creationId="{E1C3F016-E8B8-7B90-CC60-8C2AA4C05BF1}"/>
          </ac:picMkLst>
        </pc:picChg>
        <pc:picChg chg="mod">
          <ac:chgData name="Samir MOKADDEM [VETUP]" userId="S::samir.mokaddem@wivetixservices.fr::2c5c3454-cc7e-4880-90b3-8afd634889eb" providerId="AD" clId="Web-{4472C102-20CC-741D-19FB-B27DACC9F329}" dt="2023-07-22T21:03:11.967" v="199" actId="1076"/>
          <ac:picMkLst>
            <pc:docMk/>
            <pc:sldMk cId="785568236" sldId="341"/>
            <ac:picMk id="5" creationId="{4D6031EE-3171-F514-4AAB-B31516D522CD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3:00.170" v="194" actId="14100"/>
          <ac:picMkLst>
            <pc:docMk/>
            <pc:sldMk cId="785568236" sldId="341"/>
            <ac:picMk id="6" creationId="{B9081693-EB4F-976B-0E33-6623F1C8E9CD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5:24.346" v="209" actId="1076"/>
          <ac:picMkLst>
            <pc:docMk/>
            <pc:sldMk cId="785568236" sldId="341"/>
            <ac:picMk id="8" creationId="{C5CA24F5-206C-627B-7304-E21C8A6F4407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1:05:18.190" v="206"/>
          <ac:picMkLst>
            <pc:docMk/>
            <pc:sldMk cId="785568236" sldId="341"/>
            <ac:picMk id="9" creationId="{9D2120D5-5455-18FE-297F-22FB3D0C686B}"/>
          </ac:picMkLst>
        </pc:picChg>
      </pc:sldChg>
      <pc:sldChg chg="addSp modSp">
        <pc:chgData name="Samir MOKADDEM [VETUP]" userId="S::samir.mokaddem@wivetixservices.fr::2c5c3454-cc7e-4880-90b3-8afd634889eb" providerId="AD" clId="Web-{4472C102-20CC-741D-19FB-B27DACC9F329}" dt="2023-07-22T21:10:12.277" v="251" actId="20577"/>
        <pc:sldMkLst>
          <pc:docMk/>
          <pc:sldMk cId="2004806290" sldId="343"/>
        </pc:sldMkLst>
        <pc:spChg chg="add mod">
          <ac:chgData name="Samir MOKADDEM [VETUP]" userId="S::samir.mokaddem@wivetixservices.fr::2c5c3454-cc7e-4880-90b3-8afd634889eb" providerId="AD" clId="Web-{4472C102-20CC-741D-19FB-B27DACC9F329}" dt="2023-07-22T21:10:12.277" v="251" actId="20577"/>
          <ac:spMkLst>
            <pc:docMk/>
            <pc:sldMk cId="2004806290" sldId="343"/>
            <ac:spMk id="3" creationId="{D9DF03C0-2B5F-226D-50DA-6C17A2C5EC9F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4472C102-20CC-741D-19FB-B27DACC9F329}" dt="2023-07-22T20:26:49.848" v="133" actId="1076"/>
        <pc:sldMkLst>
          <pc:docMk/>
          <pc:sldMk cId="908152668" sldId="344"/>
        </pc:sldMkLst>
        <pc:spChg chg="add del mod">
          <ac:chgData name="Samir MOKADDEM [VETUP]" userId="S::samir.mokaddem@wivetixservices.fr::2c5c3454-cc7e-4880-90b3-8afd634889eb" providerId="AD" clId="Web-{4472C102-20CC-741D-19FB-B27DACC9F329}" dt="2023-07-22T20:14:38.388" v="3"/>
          <ac:spMkLst>
            <pc:docMk/>
            <pc:sldMk cId="908152668" sldId="344"/>
            <ac:spMk id="2" creationId="{8293739F-F9C2-7E0D-96C6-3403566C09E5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26:40.801" v="131" actId="1076"/>
          <ac:spMkLst>
            <pc:docMk/>
            <pc:sldMk cId="908152668" sldId="344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4472C102-20CC-741D-19FB-B27DACC9F329}" dt="2023-07-22T20:26:37.910" v="130" actId="1076"/>
          <ac:picMkLst>
            <pc:docMk/>
            <pc:sldMk cId="908152668" sldId="344"/>
            <ac:picMk id="4" creationId="{876DBAEB-B904-9AFE-444E-1F4C4D826D94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0:15:37.266" v="19"/>
          <ac:picMkLst>
            <pc:docMk/>
            <pc:sldMk cId="908152668" sldId="344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0:26:49.848" v="133" actId="1076"/>
          <ac:picMkLst>
            <pc:docMk/>
            <pc:sldMk cId="908152668" sldId="344"/>
            <ac:picMk id="8" creationId="{20D000F9-B29A-1145-6DBA-BF3C8E03508C}"/>
          </ac:picMkLst>
        </pc:picChg>
        <pc:picChg chg="del mod">
          <ac:chgData name="Samir MOKADDEM [VETUP]" userId="S::samir.mokaddem@wivetixservices.fr::2c5c3454-cc7e-4880-90b3-8afd634889eb" providerId="AD" clId="Web-{4472C102-20CC-741D-19FB-B27DACC9F329}" dt="2023-07-22T20:14:53.249" v="10"/>
          <ac:picMkLst>
            <pc:docMk/>
            <pc:sldMk cId="908152668" sldId="344"/>
            <ac:picMk id="9" creationId="{B099A6B8-C81C-60B7-8AC2-2EC8639DE9B7}"/>
          </ac:picMkLst>
        </pc:picChg>
      </pc:sldChg>
      <pc:sldChg chg="delSp modSp new mod modShow">
        <pc:chgData name="Samir MOKADDEM [VETUP]" userId="S::samir.mokaddem@wivetixservices.fr::2c5c3454-cc7e-4880-90b3-8afd634889eb" providerId="AD" clId="Web-{4472C102-20CC-741D-19FB-B27DACC9F329}" dt="2023-07-22T20:32:12.530" v="157"/>
        <pc:sldMkLst>
          <pc:docMk/>
          <pc:sldMk cId="3858091305" sldId="345"/>
        </pc:sldMkLst>
        <pc:spChg chg="del">
          <ac:chgData name="Samir MOKADDEM [VETUP]" userId="S::samir.mokaddem@wivetixservices.fr::2c5c3454-cc7e-4880-90b3-8afd634889eb" providerId="AD" clId="Web-{4472C102-20CC-741D-19FB-B27DACC9F329}" dt="2023-07-22T20:31:23.513" v="141"/>
          <ac:spMkLst>
            <pc:docMk/>
            <pc:sldMk cId="3858091305" sldId="345"/>
            <ac:spMk id="2" creationId="{97B9C800-59EF-5A06-6E13-DE049CE5D63E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32:12.155" v="156" actId="20577"/>
          <ac:spMkLst>
            <pc:docMk/>
            <pc:sldMk cId="3858091305" sldId="345"/>
            <ac:spMk id="3" creationId="{E0942106-057B-DCE5-72FA-DA508ECAC094}"/>
          </ac:spMkLst>
        </pc:spChg>
      </pc:sldChg>
      <pc:sldChg chg="new del">
        <pc:chgData name="Samir MOKADDEM [VETUP]" userId="S::samir.mokaddem@wivetixservices.fr::2c5c3454-cc7e-4880-90b3-8afd634889eb" providerId="AD" clId="Web-{4472C102-20CC-741D-19FB-B27DACC9F329}" dt="2023-07-22T20:42:55.283" v="163"/>
        <pc:sldMkLst>
          <pc:docMk/>
          <pc:sldMk cId="1327428730" sldId="346"/>
        </pc:sldMkLst>
      </pc:sldChg>
      <pc:sldChg chg="addSp modSp add replId">
        <pc:chgData name="Samir MOKADDEM [VETUP]" userId="S::samir.mokaddem@wivetixservices.fr::2c5c3454-cc7e-4880-90b3-8afd634889eb" providerId="AD" clId="Web-{4472C102-20CC-741D-19FB-B27DACC9F329}" dt="2023-07-22T20:43:02.924" v="166" actId="20577"/>
        <pc:sldMkLst>
          <pc:docMk/>
          <pc:sldMk cId="3079510312" sldId="347"/>
        </pc:sldMkLst>
        <pc:spChg chg="add">
          <ac:chgData name="Samir MOKADDEM [VETUP]" userId="S::samir.mokaddem@wivetixservices.fr::2c5c3454-cc7e-4880-90b3-8afd634889eb" providerId="AD" clId="Web-{4472C102-20CC-741D-19FB-B27DACC9F329}" dt="2023-07-22T20:42:59.939" v="164"/>
          <ac:spMkLst>
            <pc:docMk/>
            <pc:sldMk cId="3079510312" sldId="347"/>
            <ac:spMk id="4" creationId="{4BC8C050-108A-2EBB-3A8F-EAA9A9EB5FA5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43:02.924" v="166" actId="20577"/>
          <ac:spMkLst>
            <pc:docMk/>
            <pc:sldMk cId="3079510312" sldId="347"/>
            <ac:spMk id="7" creationId="{00000000-0000-0000-0000-000000000000}"/>
          </ac:spMkLst>
        </pc:spChg>
      </pc:sldChg>
    </pc:docChg>
  </pc:docChgLst>
  <pc:docChgLst>
    <pc:chgData name="Samir MOKADDEM [VETUP]" userId="S::samir.mokaddem@wivetixservices.fr::2c5c3454-cc7e-4880-90b3-8afd634889eb" providerId="AD" clId="Web-{8DC15BB8-AA5E-F894-D4AD-184CDD325694}"/>
    <pc:docChg chg="addSld delSld modSld">
      <pc:chgData name="Samir MOKADDEM [VETUP]" userId="S::samir.mokaddem@wivetixservices.fr::2c5c3454-cc7e-4880-90b3-8afd634889eb" providerId="AD" clId="Web-{8DC15BB8-AA5E-F894-D4AD-184CDD325694}" dt="2023-07-22T20:09:48.198" v="15" actId="1076"/>
      <pc:docMkLst>
        <pc:docMk/>
      </pc:docMkLst>
      <pc:sldChg chg="addSp delSp modSp">
        <pc:chgData name="Samir MOKADDEM [VETUP]" userId="S::samir.mokaddem@wivetixservices.fr::2c5c3454-cc7e-4880-90b3-8afd634889eb" providerId="AD" clId="Web-{8DC15BB8-AA5E-F894-D4AD-184CDD325694}" dt="2023-07-22T20:09:48.198" v="15" actId="1076"/>
        <pc:sldMkLst>
          <pc:docMk/>
          <pc:sldMk cId="1833089030" sldId="323"/>
        </pc:sldMkLst>
        <pc:spChg chg="del">
          <ac:chgData name="Samir MOKADDEM [VETUP]" userId="S::samir.mokaddem@wivetixservices.fr::2c5c3454-cc7e-4880-90b3-8afd634889eb" providerId="AD" clId="Web-{8DC15BB8-AA5E-F894-D4AD-184CDD325694}" dt="2023-07-22T20:01:25.845" v="2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8DC15BB8-AA5E-F894-D4AD-184CDD325694}" dt="2023-07-22T20:09:43.495" v="13" actId="1076"/>
          <ac:spMkLst>
            <pc:docMk/>
            <pc:sldMk cId="1833089030" sldId="323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8DC15BB8-AA5E-F894-D4AD-184CDD325694}" dt="2023-07-22T20:09:48.198" v="15" actId="1076"/>
          <ac:picMkLst>
            <pc:docMk/>
            <pc:sldMk cId="1833089030" sldId="323"/>
            <ac:picMk id="4" creationId="{620BE6AD-0AC2-DD43-97FE-1BC3411DFB76}"/>
          </ac:picMkLst>
        </pc:picChg>
      </pc:sldChg>
      <pc:sldChg chg="add del">
        <pc:chgData name="Samir MOKADDEM [VETUP]" userId="S::samir.mokaddem@wivetixservices.fr::2c5c3454-cc7e-4880-90b3-8afd634889eb" providerId="AD" clId="Web-{8DC15BB8-AA5E-F894-D4AD-184CDD325694}" dt="2023-07-22T20:01:30.205" v="4"/>
        <pc:sldMkLst>
          <pc:docMk/>
          <pc:sldMk cId="916779907" sldId="344"/>
        </pc:sldMkLst>
      </pc:sldChg>
      <pc:sldChg chg="del">
        <pc:chgData name="Samir MOKADDEM [VETUP]" userId="S::samir.mokaddem@wivetixservices.fr::2c5c3454-cc7e-4880-90b3-8afd634889eb" providerId="AD" clId="Web-{8DC15BB8-AA5E-F894-D4AD-184CDD325694}" dt="2023-07-22T20:01:22.673" v="1"/>
        <pc:sldMkLst>
          <pc:docMk/>
          <pc:sldMk cId="3469641741" sldId="344"/>
        </pc:sldMkLst>
      </pc:sldChg>
      <pc:sldChg chg="add del replId">
        <pc:chgData name="Samir MOKADDEM [VETUP]" userId="S::samir.mokaddem@wivetixservices.fr::2c5c3454-cc7e-4880-90b3-8afd634889eb" providerId="AD" clId="Web-{8DC15BB8-AA5E-F894-D4AD-184CDD325694}" dt="2023-07-22T20:09:22.557" v="6"/>
        <pc:sldMkLst>
          <pc:docMk/>
          <pc:sldMk cId="3518153042" sldId="344"/>
        </pc:sldMkLst>
      </pc:sldChg>
      <pc:sldChg chg="del">
        <pc:chgData name="Samir MOKADDEM [VETUP]" userId="S::samir.mokaddem@wivetixservices.fr::2c5c3454-cc7e-4880-90b3-8afd634889eb" providerId="AD" clId="Web-{8DC15BB8-AA5E-F894-D4AD-184CDD325694}" dt="2023-07-22T20:01:20.564" v="0"/>
        <pc:sldMkLst>
          <pc:docMk/>
          <pc:sldMk cId="3354053294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BE9631-04C3-4CD9-9969-3E9F3A18E54E}" type="datetime1">
              <a:rPr lang="fr-FR" smtClean="0"/>
              <a:t>22/07/2023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0CA540-7DD4-47E8-8B05-4B1E9C2555DC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fr-FR" noProof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7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0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40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8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567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97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2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60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ici une image représentant une tradition ou une coutume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82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971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719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32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122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79900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30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191461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220735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48639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33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304723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007322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817280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687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36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76225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53873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497987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40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4202027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238167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569861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28955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874312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951794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96190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Insérez une carte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4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27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52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857EC-C8B9-40BE-A5A9-5DDB6FAD760C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86B665-ED57-483D-AAAF-821DE3751D72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763615-7D97-4C54-8DF1-C87056C05759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7A21E-A2D8-4209-8B75-98FD4DDB02A1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8B697A-9504-4444-B34F-93D3149D5ECF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8D71F-7F42-4935-9F0B-E97501B22D0C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E07DA5-46BA-427C-BD25-C8C2EE5DF5DB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F8E24D-04BD-4561-953E-F92C12039734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0F148-EAC4-445B-9AD7-37106A93771B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755D9-3A71-477F-817C-FE87B74E871E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BFA36-BF15-4FBD-A2A2-6F15C4CCC572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noProof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701DE256-E81A-456D-972E-D60BCC23364E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bin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1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.dev/artifacts/eas/35LzyJyXJAo8mDchJporoT.apk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ctrTitle"/>
          </p:nvPr>
        </p:nvSpPr>
        <p:spPr>
          <a:xfrm>
            <a:off x="1217614" y="1825690"/>
            <a:ext cx="9753600" cy="3048001"/>
          </a:xfrm>
        </p:spPr>
        <p:txBody>
          <a:bodyPr rtlCol="0"/>
          <a:lstStyle/>
          <a:p>
            <a:pPr rtl="0"/>
            <a:r>
              <a:rPr lang="fr-FR" b="1">
                <a:solidFill>
                  <a:srgbClr val="FF5050"/>
                </a:solidFill>
              </a:rPr>
              <a:t>TISS-APP</a:t>
            </a:r>
          </a:p>
        </p:txBody>
      </p:sp>
      <p:sp>
        <p:nvSpPr>
          <p:cNvPr id="5" name="Sous-titre 4"/>
          <p:cNvSpPr>
            <a:spLocks noGrp="1"/>
          </p:cNvSpPr>
          <p:nvPr>
            <p:ph type="subTitle" idx="1"/>
          </p:nvPr>
        </p:nvSpPr>
        <p:spPr>
          <a:xfrm>
            <a:off x="1217614" y="5013176"/>
            <a:ext cx="7848600" cy="1143000"/>
          </a:xfrm>
        </p:spPr>
        <p:txBody>
          <a:bodyPr rtlCol="0"/>
          <a:lstStyle/>
          <a:p>
            <a:pPr rtl="0"/>
            <a:r>
              <a:rPr lang="fr-FR"/>
              <a:t>Mokaddem Samir | CDA | La Plateforme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F80AE035-6DCC-4D83-F843-557C819E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777" y="3425816"/>
            <a:ext cx="5321572" cy="25854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indent="0">
              <a:buNone/>
            </a:pPr>
            <a:r>
              <a:rPr lang="fr-FR"/>
              <a:t>Charte graphique</a:t>
            </a:r>
          </a:p>
          <a:p>
            <a:pPr marL="388620" indent="-342900"/>
            <a:r>
              <a:rPr lang="fr-FR"/>
              <a:t>Couleurs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Police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Typographie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Identité visuelle </a:t>
            </a:r>
            <a:r>
              <a:rPr lang="fr-FR">
                <a:solidFill>
                  <a:srgbClr val="FF0000"/>
                </a:solidFill>
              </a:rPr>
              <a:t>(propre)</a:t>
            </a:r>
          </a:p>
          <a:p>
            <a:pPr marL="45720" indent="0">
              <a:buNone/>
            </a:pPr>
            <a:endParaRPr lang="fr-FR"/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96478C77-68F3-D9E7-AC81-2C5AB220ECA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512646" y="3457876"/>
            <a:ext cx="6108977" cy="28643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760" y="1680847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47526BB3-8D94-A88B-B427-17F5124272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93278" y="2388327"/>
            <a:ext cx="7818223" cy="331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6929" y="5872500"/>
            <a:ext cx="10597271" cy="66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/>
              <a:t>Wireframe en haute résolution à l’aide de notre charte graphique.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DB71B80E-D85A-2BB4-D3C1-3C4C8FCB942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50979" y="2209474"/>
            <a:ext cx="8785299" cy="30248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9" name="Picture 9" descr="Le cahier des charges : le scénario idéal d'une étude technique - ekmul">
            <a:extLst>
              <a:ext uri="{FF2B5EF4-FFF2-40B4-BE49-F238E27FC236}">
                <a16:creationId xmlns:a16="http://schemas.microsoft.com/office/drawing/2014/main" id="{EE48CAD0-FEFC-C1F1-15EE-5A81F446A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52506" y="2333151"/>
            <a:ext cx="6757442" cy="3925120"/>
          </a:xfrm>
        </p:spPr>
      </p:pic>
    </p:spTree>
    <p:extLst>
      <p:ext uri="{BB962C8B-B14F-4D97-AF65-F5344CB8AC3E}">
        <p14:creationId xmlns:p14="http://schemas.microsoft.com/office/powerpoint/2010/main" val="28882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BE317-4008-5539-9FAD-0F7BE802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5" y="2535962"/>
            <a:ext cx="5113493" cy="32485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6763C9-B1B1-7774-1221-A8176DDD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0" y="2535718"/>
            <a:ext cx="5222485" cy="3248999"/>
          </a:xfrm>
          <a:prstGeom prst="rect">
            <a:avLst/>
          </a:prstGeom>
        </p:spPr>
      </p:pic>
      <p:pic>
        <p:nvPicPr>
          <p:cNvPr id="8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E40A459C-65AE-8117-F3A7-5B8D82E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1448809"/>
            <a:ext cx="1008428" cy="10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III. Technologie mis en place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sz="half" idx="1"/>
          </p:nvPr>
        </p:nvSpPr>
        <p:spPr>
          <a:xfrm>
            <a:off x="325318" y="1926855"/>
            <a:ext cx="4708734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Framework frontend </a:t>
            </a:r>
            <a:r>
              <a:rPr lang="fr-FR" b="1" err="1"/>
              <a:t>React</a:t>
            </a:r>
            <a:r>
              <a:rPr lang="fr-FR" b="1"/>
              <a:t> Native.</a:t>
            </a:r>
            <a:endParaRPr lang="en-US"/>
          </a:p>
          <a:p>
            <a:pPr marL="388620" indent="-342900" rtl="0">
              <a:buFont typeface="Wingdings" pitchFamily="34" charset="0"/>
              <a:buChar char="Ø"/>
            </a:pPr>
            <a:endParaRPr lang="fr-FR"/>
          </a:p>
        </p:txBody>
      </p:sp>
      <p:sp>
        <p:nvSpPr>
          <p:cNvPr id="2" name="Espace réservé du contenu 1"/>
          <p:cNvSpPr>
            <a:spLocks noGrp="1"/>
          </p:cNvSpPr>
          <p:nvPr>
            <p:ph sz="half" idx="2"/>
          </p:nvPr>
        </p:nvSpPr>
        <p:spPr>
          <a:xfrm>
            <a:off x="321837" y="3022041"/>
            <a:ext cx="4708734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rtl="0">
              <a:buNone/>
            </a:pPr>
            <a:endParaRPr lang="fr-FR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API avec </a:t>
            </a:r>
            <a:r>
              <a:rPr lang="fr-FR" b="1"/>
              <a:t>Node.js </a:t>
            </a:r>
            <a:r>
              <a:rPr lang="fr-FR"/>
              <a:t>et </a:t>
            </a:r>
            <a:r>
              <a:rPr lang="fr-FR" b="1"/>
              <a:t>Express</a:t>
            </a:r>
            <a:r>
              <a:rPr lang="fr-FR"/>
              <a:t>	</a:t>
            </a:r>
          </a:p>
          <a:p>
            <a:pPr marL="45720" indent="0" rtl="0">
              <a:buNone/>
            </a:pPr>
            <a:endParaRPr lang="fr-FR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 b="1"/>
              <a:t>MySQL</a:t>
            </a:r>
            <a:r>
              <a:rPr lang="fr-FR"/>
              <a:t> comme base de données relationnelle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0F4E4DEE-8EC3-65BA-16E4-793D82AA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72" y="3167795"/>
            <a:ext cx="1202536" cy="12025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4AA29A-05B3-2BBC-B526-5EB0179E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71" y="4321476"/>
            <a:ext cx="1846823" cy="56000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F6B69D9-8CD5-CBAA-9495-BA8C70A4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2304" y="3422376"/>
            <a:ext cx="772867" cy="77286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23F17D-E871-5C94-28A0-9CF0E9FEA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2658" y="2385626"/>
            <a:ext cx="803199" cy="803199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2304" y="4329325"/>
            <a:ext cx="829706" cy="829706"/>
          </a:xfrm>
          <a:prstGeom prst="rect">
            <a:avLst/>
          </a:prstGeom>
        </p:spPr>
      </p:pic>
      <p:pic>
        <p:nvPicPr>
          <p:cNvPr id="9" name="Image 8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81CFD6CD-C042-1F1D-6166-A03F0E463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71" y="1746069"/>
            <a:ext cx="1523514" cy="1325563"/>
          </a:xfrm>
          <a:prstGeom prst="rect">
            <a:avLst/>
          </a:prstGeom>
        </p:spPr>
      </p:pic>
      <p:pic>
        <p:nvPicPr>
          <p:cNvPr id="1026" name="Picture 2" descr="Serveur sql - Icônes référencement et web gratuites">
            <a:extLst>
              <a:ext uri="{FF2B5EF4-FFF2-40B4-BE49-F238E27FC236}">
                <a16:creationId xmlns:a16="http://schemas.microsoft.com/office/drawing/2014/main" id="{5C5B2BCB-A2FA-B872-AAC7-CD92272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71" y="4939964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7F3919B8-D6DA-1B26-5BEF-C4EDBD6E06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93" t="20324" r="61957" b="24051"/>
          <a:stretch/>
        </p:blipFill>
        <p:spPr>
          <a:xfrm>
            <a:off x="11148090" y="5154750"/>
            <a:ext cx="854997" cy="1153640"/>
          </a:xfrm>
          <a:prstGeom prst="rect">
            <a:avLst/>
          </a:prstGeom>
        </p:spPr>
      </p:pic>
      <p:sp>
        <p:nvSpPr>
          <p:cNvPr id="15" name="Espace réservé du contenu 1">
            <a:extLst>
              <a:ext uri="{FF2B5EF4-FFF2-40B4-BE49-F238E27FC236}">
                <a16:creationId xmlns:a16="http://schemas.microsoft.com/office/drawing/2014/main" id="{45D74515-D823-29C5-C40C-03A7DD843795}"/>
              </a:ext>
            </a:extLst>
          </p:cNvPr>
          <p:cNvSpPr txBox="1">
            <a:spLocks/>
          </p:cNvSpPr>
          <p:nvPr/>
        </p:nvSpPr>
        <p:spPr>
          <a:xfrm>
            <a:off x="7751332" y="2478300"/>
            <a:ext cx="4708734" cy="3429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POSTMAN, 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GITHUB, 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VS Code,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Expo...</a:t>
            </a:r>
          </a:p>
        </p:txBody>
      </p:sp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96" y="2687576"/>
            <a:ext cx="2153063" cy="2143574"/>
          </a:xfrm>
          <a:prstGeom prst="rect">
            <a:avLst/>
          </a:prstGeom>
        </p:spPr>
      </p:pic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3171906" y="2945739"/>
            <a:ext cx="8086428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Collaboration</a:t>
            </a:r>
          </a:p>
          <a:p>
            <a:pPr marL="388620" indent="-342900"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Contrôle de version</a:t>
            </a:r>
            <a:endParaRPr lang="en-US">
              <a:ea typeface="+mn-lt"/>
              <a:cs typeface="+mn-lt"/>
            </a:endParaRP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Gestion de projet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Historique des </a:t>
            </a:r>
            <a:r>
              <a:rPr lang="fr-FR" err="1">
                <a:ea typeface="+mn-lt"/>
                <a:cs typeface="+mn-lt"/>
              </a:rPr>
              <a:t>commits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Gestion des branches</a:t>
            </a:r>
            <a:endParaRPr lang="fr-FR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1E3023-0629-E088-07F9-908FFC0EBC5E}"/>
              </a:ext>
            </a:extLst>
          </p:cNvPr>
          <p:cNvSpPr txBox="1"/>
          <p:nvPr/>
        </p:nvSpPr>
        <p:spPr>
          <a:xfrm>
            <a:off x="251607" y="2389758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Mobile app</a:t>
            </a:r>
          </a:p>
        </p:txBody>
      </p:sp>
      <p:pic>
        <p:nvPicPr>
          <p:cNvPr id="3076" name="Picture 4" descr="Time management - Free time and date icons">
            <a:extLst>
              <a:ext uri="{FF2B5EF4-FFF2-40B4-BE49-F238E27FC236}">
                <a16:creationId xmlns:a16="http://schemas.microsoft.com/office/drawing/2014/main" id="{BB5B8F2C-18A8-9F7D-83FE-22495392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22" y="4641091"/>
            <a:ext cx="2294384" cy="22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C53542-7AF8-B4B1-A836-E5A2D3331628}"/>
              </a:ext>
            </a:extLst>
          </p:cNvPr>
          <p:cNvSpPr txBox="1"/>
          <p:nvPr/>
        </p:nvSpPr>
        <p:spPr>
          <a:xfrm>
            <a:off x="6886500" y="2309691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Technologie</a:t>
            </a:r>
          </a:p>
        </p:txBody>
      </p:sp>
      <p:pic>
        <p:nvPicPr>
          <p:cNvPr id="7" name="Image 6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5062DEEB-FA01-11F5-7F89-A9F65807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27" y="2365495"/>
            <a:ext cx="4626827" cy="46268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EF9054-7DCB-2328-3959-F2CA03A4F77F}"/>
              </a:ext>
            </a:extLst>
          </p:cNvPr>
          <p:cNvSpPr txBox="1"/>
          <p:nvPr/>
        </p:nvSpPr>
        <p:spPr>
          <a:xfrm>
            <a:off x="251607" y="6158988"/>
            <a:ext cx="1001926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/>
              <a:t>This application </a:t>
            </a:r>
            <a:r>
              <a:rPr lang="fr-FR" sz="2400" err="1"/>
              <a:t>is</a:t>
            </a:r>
            <a:r>
              <a:rPr lang="fr-FR" sz="2400"/>
              <a:t> </a:t>
            </a:r>
            <a:r>
              <a:rPr lang="fr-FR" sz="2400" err="1"/>
              <a:t>delivred</a:t>
            </a:r>
            <a:r>
              <a:rPr lang="fr-FR" sz="2400"/>
              <a:t> by Salim, </a:t>
            </a:r>
            <a:r>
              <a:rPr lang="fr-FR" sz="2400" err="1"/>
              <a:t>Tchéssy</a:t>
            </a:r>
            <a:r>
              <a:rPr lang="fr-FR" sz="2400"/>
              <a:t>, Ismail and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C1B9C7-10C1-4E4E-AD9A-F7BABDBE9AF1}"/>
              </a:ext>
            </a:extLst>
          </p:cNvPr>
          <p:cNvSpPr txBox="1"/>
          <p:nvPr/>
        </p:nvSpPr>
        <p:spPr>
          <a:xfrm>
            <a:off x="528750" y="2979708"/>
            <a:ext cx="405349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Create a social network for company</a:t>
            </a:r>
            <a:endParaRPr lang="fr-FR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57E50D-2477-D218-EDA3-C18F29FDE2BC}"/>
              </a:ext>
            </a:extLst>
          </p:cNvPr>
          <p:cNvSpPr txBox="1"/>
          <p:nvPr/>
        </p:nvSpPr>
        <p:spPr>
          <a:xfrm>
            <a:off x="525959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Improve employee reaction</a:t>
            </a:r>
            <a:endParaRPr lang="fr-FR" sz="2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5F829-54EA-EB45-BBE4-0C8C0CCF1C93}"/>
              </a:ext>
            </a:extLst>
          </p:cNvPr>
          <p:cNvSpPr txBox="1"/>
          <p:nvPr/>
        </p:nvSpPr>
        <p:spPr>
          <a:xfrm>
            <a:off x="570685" y="360404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>
                <a:latin typeface="Söhne"/>
              </a:rPr>
              <a:t>Fast and efficient interaction </a:t>
            </a:r>
            <a:endParaRPr lang="fr-FR" sz="2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4EEC7F-92AC-5B8C-DCCB-8446F10189A6}"/>
              </a:ext>
            </a:extLst>
          </p:cNvPr>
          <p:cNvSpPr txBox="1"/>
          <p:nvPr/>
        </p:nvSpPr>
        <p:spPr>
          <a:xfrm>
            <a:off x="6878089" y="297970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>
                <a:latin typeface="Söhne"/>
              </a:rPr>
              <a:t>Node Js with </a:t>
            </a:r>
            <a:r>
              <a:rPr lang="en-US" sz="2000" err="1">
                <a:latin typeface="Söhne"/>
              </a:rPr>
              <a:t>Sequelize</a:t>
            </a:r>
            <a:endParaRPr lang="fr-FR" sz="2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649C49-A9AE-A81E-8044-3E27B152C111}"/>
              </a:ext>
            </a:extLst>
          </p:cNvPr>
          <p:cNvSpPr txBox="1"/>
          <p:nvPr/>
        </p:nvSpPr>
        <p:spPr>
          <a:xfrm>
            <a:off x="6918266" y="3604047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React Native</a:t>
            </a:r>
            <a:endParaRPr lang="fr-FR" sz="20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12CFD1-4F48-479B-F5D9-F2D0BD56FDDE}"/>
              </a:ext>
            </a:extLst>
          </p:cNvPr>
          <p:cNvSpPr txBox="1"/>
          <p:nvPr/>
        </p:nvSpPr>
        <p:spPr>
          <a:xfrm>
            <a:off x="6886500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 err="1">
                <a:effectLst/>
                <a:latin typeface="Söhne"/>
              </a:rPr>
              <a:t>Nuxt</a:t>
            </a:r>
            <a:r>
              <a:rPr lang="en-US" sz="2000">
                <a:latin typeface="Söhne"/>
              </a:rPr>
              <a:t> framework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8585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4280269" y="2478876"/>
            <a:ext cx="7460227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Gestion des dépendances</a:t>
            </a:r>
            <a:endParaRPr lang="en-US">
              <a:latin typeface="Arial"/>
              <a:cs typeface="Arial"/>
            </a:endParaRP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Facilité d'utilisation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Versioning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Communauté active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endParaRPr lang="fr-FR">
              <a:latin typeface="Arial"/>
              <a:cs typeface="Arial"/>
            </a:endParaRPr>
          </a:p>
          <a:p>
            <a:pPr>
              <a:buClr>
                <a:srgbClr val="1F4E79"/>
              </a:buClr>
              <a:buFont typeface="Wingdings" pitchFamily="34" charset="0"/>
              <a:buChar char="Ø"/>
            </a:pPr>
            <a:endParaRPr lang="fr-FR" b="1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File:Npm-logo.svg - Wikimedia Commons">
            <a:extLst>
              <a:ext uri="{FF2B5EF4-FFF2-40B4-BE49-F238E27FC236}">
                <a16:creationId xmlns:a16="http://schemas.microsoft.com/office/drawing/2014/main" id="{52852E38-3B53-223E-23F7-EA7091A28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5" y="2856211"/>
            <a:ext cx="2670540" cy="10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IV. Arborescence du projet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>
          <a:xfrm>
            <a:off x="1233279" y="0"/>
            <a:ext cx="9753600" cy="1325562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IV.	arborescence du projet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FF10291-35CC-85CB-F715-62E7CCD7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396" y="-548187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85B76E08-C250-9B2F-195D-9FC391C34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99" y="1754283"/>
            <a:ext cx="5857900" cy="497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1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v. Construction du frontend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7A027D-51C6-A5D2-9170-41874B058E70}"/>
              </a:ext>
            </a:extLst>
          </p:cNvPr>
          <p:cNvSpPr txBox="1"/>
          <p:nvPr/>
        </p:nvSpPr>
        <p:spPr>
          <a:xfrm>
            <a:off x="2386000" y="2996952"/>
            <a:ext cx="7416824" cy="18374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Framework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b="1" err="1">
                <a:solidFill>
                  <a:srgbClr val="00B0F0"/>
                </a:solidFill>
              </a:rPr>
              <a:t>react</a:t>
            </a:r>
            <a:r>
              <a:rPr lang="fr-FR" b="1" dirty="0">
                <a:solidFill>
                  <a:srgbClr val="00B0F0"/>
                </a:solidFill>
              </a:rPr>
              <a:t>-native </a:t>
            </a:r>
            <a:endParaRPr lang="en-US"/>
          </a:p>
          <a:p>
            <a:pPr>
              <a:lnSpc>
                <a:spcPct val="90000"/>
              </a:lnSpc>
            </a:pPr>
            <a:endParaRPr lang="fr-FR" b="1" dirty="0">
              <a:solidFill>
                <a:srgbClr val="00B0F0"/>
              </a:solidFill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Performant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 dans son exécution,</a:t>
            </a:r>
            <a:r>
              <a:rPr lang="fr-FR" dirty="0">
                <a:solidFill>
                  <a:srgbClr val="212529"/>
                </a:solidFill>
                <a:latin typeface="Century Gothic"/>
              </a:rPr>
              <a:t> </a:t>
            </a:r>
            <a:endParaRPr lang="fr-FR">
              <a:solidFill>
                <a:srgbClr val="000000"/>
              </a:solidFill>
              <a:latin typeface="Century Gothic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Il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 est perçu comme rapide selon </a:t>
            </a:r>
            <a:r>
              <a:rPr lang="fr-FR" dirty="0">
                <a:solidFill>
                  <a:srgbClr val="212529"/>
                </a:solidFill>
                <a:latin typeface="Century Gothic"/>
              </a:rPr>
              <a:t>les 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utilisateurs.</a:t>
            </a:r>
            <a:endParaRPr lang="fr-FR" dirty="0">
              <a:solidFill>
                <a:srgbClr val="212529"/>
              </a:solidFill>
              <a:latin typeface="Century Gothic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Syntaxe du code qui est simple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Création de component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Cross-plateforme Android et IOS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AF6D5F9C-BDB7-1FD9-F5E4-5C729C817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D129342E-E47E-2030-B575-1F80B5DD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4" y="2766218"/>
            <a:ext cx="1523514" cy="1325563"/>
          </a:xfrm>
          <a:prstGeom prst="rect">
            <a:avLst/>
          </a:prstGeom>
        </p:spPr>
      </p:pic>
      <p:pic>
        <p:nvPicPr>
          <p:cNvPr id="6" name="Picture 4" descr="Backend - Free interface icons">
            <a:extLst>
              <a:ext uri="{FF2B5EF4-FFF2-40B4-BE49-F238E27FC236}">
                <a16:creationId xmlns:a16="http://schemas.microsoft.com/office/drawing/2014/main" id="{4E7DBAF3-9666-57B2-07F9-B8F027F6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8" y="4360986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A7E3201-05E5-5206-F74E-3B5BC590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0" name="Image 19" descr="Une image contenant texte, capture d’écran, graphisme, conception&#10;&#10;Description générée automatiquement">
            <a:extLst>
              <a:ext uri="{FF2B5EF4-FFF2-40B4-BE49-F238E27FC236}">
                <a16:creationId xmlns:a16="http://schemas.microsoft.com/office/drawing/2014/main" id="{7CCDA3F4-CEA4-C4A4-60FB-941C2DB0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5" y="1493975"/>
            <a:ext cx="2259495" cy="5033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12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5EE8E12F-BC27-D31A-B3CA-48D03F04C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436" y="1531619"/>
            <a:ext cx="2287247" cy="5041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10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7DB5A6F8-0554-5128-2704-2C5898DE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962" y="1532565"/>
            <a:ext cx="2291992" cy="504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99A02C9-691A-590A-E2EE-2CEE18102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862" y="1497471"/>
            <a:ext cx="2284406" cy="503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40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1125860" y="2053671"/>
            <a:ext cx="7209274" cy="189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sz="1800" dirty="0"/>
              <a:t>Création d’un component en </a:t>
            </a:r>
            <a:r>
              <a:rPr lang="fr-FR" sz="1800" dirty="0" err="1">
                <a:solidFill>
                  <a:srgbClr val="00B0F0"/>
                </a:solidFill>
              </a:rPr>
              <a:t>react</a:t>
            </a:r>
            <a:r>
              <a:rPr lang="fr-FR" sz="1800" dirty="0">
                <a:solidFill>
                  <a:srgbClr val="00B0F0"/>
                </a:solidFill>
              </a:rPr>
              <a:t>-native</a:t>
            </a:r>
          </a:p>
        </p:txBody>
      </p:sp>
      <p:pic>
        <p:nvPicPr>
          <p:cNvPr id="9" name="Image 8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B099A6B8-C81C-60B7-8AC2-2EC8639DE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60" y="3425103"/>
            <a:ext cx="7416824" cy="14479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3" descr="component Vector Icons free download in SVG, PNG Format">
            <a:extLst>
              <a:ext uri="{FF2B5EF4-FFF2-40B4-BE49-F238E27FC236}">
                <a16:creationId xmlns:a16="http://schemas.microsoft.com/office/drawing/2014/main" id="{65058ABE-5D6F-01B3-C3B4-B693A4F97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80" y="5754361"/>
            <a:ext cx="1017511" cy="10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3641736" y="2462425"/>
            <a:ext cx="7209274" cy="1608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/>
              <a:t>Communication en temps réel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/>
              <a:t>Facilite la communication serveur client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>
                <a:ea typeface="+mn-lt"/>
                <a:cs typeface="+mn-lt"/>
              </a:rPr>
              <a:t>Connectivité multiplateforme (Mobile, ordinateur bureau)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endParaRPr lang="fr-FR" sz="1800" b="1" dirty="0"/>
          </a:p>
        </p:txBody>
      </p:sp>
      <p:pic>
        <p:nvPicPr>
          <p:cNvPr id="4" name="Picture 7" descr="Socket.IO SVG Vector Logos - Vector Logo Zone">
            <a:extLst>
              <a:ext uri="{FF2B5EF4-FFF2-40B4-BE49-F238E27FC236}">
                <a16:creationId xmlns:a16="http://schemas.microsoft.com/office/drawing/2014/main" id="{876DBAEB-B904-9AFE-444E-1F4C4D82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7" y="2579698"/>
            <a:ext cx="2743200" cy="137160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0D000F9-B29A-1145-6DBA-BF3C8E03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148" y="4332158"/>
            <a:ext cx="4350555" cy="22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vi. Conception de l'api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B9281692-A74E-D060-C065-ED4754B0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97" y="2313951"/>
            <a:ext cx="1202536" cy="1202536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82271887-9C9B-F373-C809-0A4C9BA8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43" y="2541121"/>
            <a:ext cx="1846823" cy="560004"/>
          </a:xfrm>
          <a:prstGeom prst="rect">
            <a:avLst/>
          </a:prstGeom>
        </p:spPr>
      </p:pic>
      <p:pic>
        <p:nvPicPr>
          <p:cNvPr id="11" name="Picture 2" descr="Serveur sql - Icônes référencement et web gratuites">
            <a:extLst>
              <a:ext uri="{FF2B5EF4-FFF2-40B4-BE49-F238E27FC236}">
                <a16:creationId xmlns:a16="http://schemas.microsoft.com/office/drawing/2014/main" id="{25B276C1-E978-98C7-D2BD-2BDADC70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6" y="3259527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CBE545D-CA3A-D45D-8789-14FCB2A00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761" y="2171595"/>
            <a:ext cx="5231568" cy="39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 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Objectif - Icônes armes gratuites">
            <a:extLst>
              <a:ext uri="{FF2B5EF4-FFF2-40B4-BE49-F238E27FC236}">
                <a16:creationId xmlns:a16="http://schemas.microsoft.com/office/drawing/2014/main" id="{C5965936-2F39-6F92-2B2F-F5EFACF7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060848"/>
            <a:ext cx="2426855" cy="24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D156AE-6AEB-989E-4FB1-D9D8A34C9747}"/>
              </a:ext>
            </a:extLst>
          </p:cNvPr>
          <p:cNvSpPr txBox="1"/>
          <p:nvPr/>
        </p:nvSpPr>
        <p:spPr>
          <a:xfrm>
            <a:off x="797378" y="2636912"/>
            <a:ext cx="5616624" cy="29361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Objective</a:t>
            </a:r>
          </a:p>
          <a:p>
            <a:pPr>
              <a:lnSpc>
                <a:spcPct val="150000"/>
              </a:lnSpc>
            </a:pP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New </a:t>
            </a:r>
            <a:r>
              <a:rPr lang="fr-FR" sz="2000" err="1"/>
              <a:t>skills</a:t>
            </a:r>
            <a:r>
              <a:rPr lang="fr-FR" sz="2000"/>
              <a:t> </a:t>
            </a:r>
            <a:r>
              <a:rPr lang="fr-FR" sz="2000" err="1"/>
              <a:t>language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Complete Application </a:t>
            </a:r>
            <a:r>
              <a:rPr lang="fr-FR" sz="2000" err="1"/>
              <a:t>functional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Collaboration </a:t>
            </a:r>
            <a:r>
              <a:rPr lang="fr-FR" sz="2000" err="1"/>
              <a:t>with</a:t>
            </a:r>
            <a:r>
              <a:rPr lang="fr-FR" sz="2000"/>
              <a:t> team </a:t>
            </a:r>
            <a:r>
              <a:rPr lang="fr-FR" sz="2000" err="1"/>
              <a:t>member</a:t>
            </a:r>
            <a:endParaRPr lang="fr-FR" sz="20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971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A646F8-674E-BCEC-25C4-1BF9ABA5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679794"/>
            <a:ext cx="2904679" cy="31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/>
              <a:t> Controller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328207-98B9-4F01-8D6C-FCC4D2F9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941" y="1974230"/>
            <a:ext cx="8362968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B245289E-C66F-8370-E757-866BF602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186992"/>
            <a:ext cx="4433668" cy="249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3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408348" y="92969"/>
            <a:ext cx="975360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/>
              <a:t> Model</a:t>
            </a:r>
          </a:p>
        </p:txBody>
      </p:sp>
      <p:pic>
        <p:nvPicPr>
          <p:cNvPr id="3" name="Picture 3" descr="Relational - Free computer icons">
            <a:extLst>
              <a:ext uri="{FF2B5EF4-FFF2-40B4-BE49-F238E27FC236}">
                <a16:creationId xmlns:a16="http://schemas.microsoft.com/office/drawing/2014/main" id="{E46B0967-AFC3-4D7E-9A18-0292DE13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80" y="2865826"/>
            <a:ext cx="2743200" cy="27432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20BE6AD-0AC2-DD43-97FE-1BC3411DF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27" y="1462435"/>
            <a:ext cx="2837267" cy="52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D7DBB9-2335-3E74-8BF3-6E6CF523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23" y="3111016"/>
            <a:ext cx="5652572" cy="2904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9C8B366D-60DB-1816-BD6F-B3AEA8661E2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/>
              <a:t> Router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1A1A454-4D9C-1683-371B-E5E164B05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0" y="2451890"/>
            <a:ext cx="6205670" cy="1756637"/>
          </a:xfrm>
          <a:prstGeom prst="rect">
            <a:avLst/>
          </a:prstGeom>
        </p:spPr>
      </p:pic>
      <p:pic>
        <p:nvPicPr>
          <p:cNvPr id="12" name="Picture 12" descr="Wireless router - Free technology icons">
            <a:extLst>
              <a:ext uri="{FF2B5EF4-FFF2-40B4-BE49-F238E27FC236}">
                <a16:creationId xmlns:a16="http://schemas.microsoft.com/office/drawing/2014/main" id="{0776B17A-B150-6A36-66C4-46C199842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53" y="4682516"/>
            <a:ext cx="1408060" cy="14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6147" name="Picture 3" descr="middleware Vector Icons free download in SVG, PNG Format">
            <a:extLst>
              <a:ext uri="{FF2B5EF4-FFF2-40B4-BE49-F238E27FC236}">
                <a16:creationId xmlns:a16="http://schemas.microsoft.com/office/drawing/2014/main" id="{4740E9C0-9D29-B9E0-3A2B-C7494B63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265883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114C6C83-DE3A-4654-51E0-DD7A8FA92E1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/>
              <a:t> Middleware</a:t>
            </a:r>
          </a:p>
        </p:txBody>
      </p:sp>
      <p:pic>
        <p:nvPicPr>
          <p:cNvPr id="11" name="Image 10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C2A896D9-6B1E-7C25-805D-696F39E60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910659"/>
            <a:ext cx="4645660" cy="1872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1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/>
              <a:t> </a:t>
            </a:r>
            <a:r>
              <a:rPr lang="fr-FR" err="1"/>
              <a:t>Token</a:t>
            </a:r>
            <a:r>
              <a:rPr lang="fr-FR"/>
              <a:t> Middleware</a:t>
            </a:r>
            <a:endParaRPr lang="en-US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172" name="Picture 4" descr="Jeton - Icônes le jeu gratuites">
            <a:extLst>
              <a:ext uri="{FF2B5EF4-FFF2-40B4-BE49-F238E27FC236}">
                <a16:creationId xmlns:a16="http://schemas.microsoft.com/office/drawing/2014/main" id="{FE5DFFDB-E02C-9573-9A25-9226B73D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67" y="2538823"/>
            <a:ext cx="1112207" cy="1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E5F5C6B-5B26-908E-D560-478F974A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321" y="2591053"/>
            <a:ext cx="7060699" cy="37962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51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71CF48-ABBD-1C17-7868-9D92CFBA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22" y="2498041"/>
            <a:ext cx="10748665" cy="3079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17">
            <a:extLst>
              <a:ext uri="{FF2B5EF4-FFF2-40B4-BE49-F238E27FC236}">
                <a16:creationId xmlns:a16="http://schemas.microsoft.com/office/drawing/2014/main" id="{15BB168B-AA32-CFA0-3CC7-A366C95F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382" y="1123028"/>
            <a:ext cx="1039346" cy="10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	Conception de l'api</a:t>
            </a:r>
            <a:endParaRPr lang="fr-FR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075955" y="2276054"/>
            <a:ext cx="9753600" cy="1325562"/>
          </a:xfrm>
        </p:spPr>
        <p:txBody>
          <a:bodyPr rtlCol="0"/>
          <a:lstStyle/>
          <a:p>
            <a:pPr rtl="0"/>
            <a:r>
              <a:rPr lang="fr-FR"/>
              <a:t>Le package </a:t>
            </a:r>
            <a:r>
              <a:rPr lang="fr-FR" err="1"/>
              <a:t>Jest</a:t>
            </a:r>
            <a:r>
              <a:rPr lang="fr-FR"/>
              <a:t>, pour tester la logique de mes fonctions.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C40310-1263-8B1E-F8DF-49F2FD19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5" y="3389919"/>
            <a:ext cx="10310754" cy="2156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88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2417740"/>
            <a:ext cx="883724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/>
              <a:t>Hashage</a:t>
            </a:r>
            <a:r>
              <a:rPr lang="fr-FR"/>
              <a:t> du mot de passe </a:t>
            </a:r>
            <a:r>
              <a:rPr lang="fr-FR" err="1">
                <a:solidFill>
                  <a:srgbClr val="FF0000"/>
                </a:solidFill>
              </a:rPr>
              <a:t>bcrypt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0E7F74F5-0EF7-5A02-687B-1B36CEBDE2CB}"/>
              </a:ext>
            </a:extLst>
          </p:cNvPr>
          <p:cNvSpPr txBox="1">
            <a:spLocks/>
          </p:cNvSpPr>
          <p:nvPr/>
        </p:nvSpPr>
        <p:spPr>
          <a:xfrm>
            <a:off x="3358108" y="4797152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/>
          </a:p>
        </p:txBody>
      </p:sp>
      <p:pic>
        <p:nvPicPr>
          <p:cNvPr id="1028" name="Picture 4" descr="Hacher - Icônes sécurité gratuites">
            <a:extLst>
              <a:ext uri="{FF2B5EF4-FFF2-40B4-BE49-F238E27FC236}">
                <a16:creationId xmlns:a16="http://schemas.microsoft.com/office/drawing/2014/main" id="{5F55562C-3735-363B-8289-28DF3805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34" y="3573016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243D3D1C-D11B-3E94-F40E-5CBE3B6F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FD5AD6-60A3-F75D-E0B6-7C521E1AF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004" y="3346131"/>
            <a:ext cx="7581841" cy="2709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1DC867E-E8BE-ADEE-C65A-C3738FC0B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28" y="1855470"/>
            <a:ext cx="1294395" cy="12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vii. Web app d'administration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083404" y="2937325"/>
            <a:ext cx="7652970" cy="274017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" indent="0">
              <a:buNone/>
            </a:pPr>
            <a:r>
              <a:rPr lang="fr-FR"/>
              <a:t> </a:t>
            </a:r>
            <a:r>
              <a:rPr lang="fr-FR">
                <a:solidFill>
                  <a:srgbClr val="00B050"/>
                </a:solidFill>
              </a:rPr>
              <a:t>Nuxt.js</a:t>
            </a:r>
            <a:r>
              <a:rPr lang="fr-FR"/>
              <a:t> un </a:t>
            </a:r>
            <a:r>
              <a:rPr lang="fr-FR" err="1"/>
              <a:t>framework</a:t>
            </a:r>
            <a:r>
              <a:rPr lang="fr-FR"/>
              <a:t> basé sur</a:t>
            </a:r>
            <a:r>
              <a:rPr lang="fr-FR">
                <a:solidFill>
                  <a:srgbClr val="00B050"/>
                </a:solidFill>
              </a:rPr>
              <a:t> Vue.js.</a:t>
            </a:r>
            <a:endParaRPr lang="en-US">
              <a:solidFill>
                <a:srgbClr val="00B050"/>
              </a:solidFill>
            </a:endParaRPr>
          </a:p>
          <a:p>
            <a:pPr marL="388620" indent="-342900">
              <a:buFont typeface="Wingdings" pitchFamily="34" charset="0"/>
              <a:buChar char="Ø"/>
            </a:pPr>
            <a:r>
              <a:rPr lang="fr-FR"/>
              <a:t>Écosystème</a:t>
            </a:r>
            <a:r>
              <a:rPr lang="fr-FR">
                <a:ea typeface="+mn-lt"/>
                <a:cs typeface="+mn-lt"/>
              </a:rPr>
              <a:t> Vue.js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Rendu côté serveur (server-</a:t>
            </a:r>
            <a:r>
              <a:rPr lang="fr-FR" err="1">
                <a:ea typeface="+mn-lt"/>
                <a:cs typeface="+mn-lt"/>
              </a:rPr>
              <a:t>side</a:t>
            </a:r>
            <a:r>
              <a:rPr lang="fr-FR">
                <a:ea typeface="+mn-lt"/>
                <a:cs typeface="+mn-lt"/>
              </a:rPr>
              <a:t> rendering - SSR).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Routage automatique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Syntaxe du code simpliste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/>
          </a:p>
          <a:p>
            <a:pPr marL="45720" indent="0">
              <a:buNone/>
            </a:pPr>
            <a:endParaRPr lang="fr-FR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Police, triangle, ligne&#10;&#10;Description générée automatiquement">
            <a:extLst>
              <a:ext uri="{FF2B5EF4-FFF2-40B4-BE49-F238E27FC236}">
                <a16:creationId xmlns:a16="http://schemas.microsoft.com/office/drawing/2014/main" id="{9FA49093-D305-4A68-3757-C9A870F1F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564904"/>
            <a:ext cx="2729230" cy="273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55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89" y="2891561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>
              <a:buAutoNum type="romanUcPeriod"/>
            </a:pPr>
            <a:r>
              <a:rPr lang="fr-FR" sz="4000">
                <a:solidFill>
                  <a:srgbClr val="FF5050"/>
                </a:solidFill>
              </a:rPr>
              <a:t>INTRODUCTION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273436" y="1992312"/>
            <a:ext cx="7989026" cy="2413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>
                <a:solidFill>
                  <a:srgbClr val="FF0000"/>
                </a:solidFill>
              </a:rPr>
              <a:t>Admin </a:t>
            </a:r>
            <a:r>
              <a:rPr lang="fr-FR"/>
              <a:t>= </a:t>
            </a:r>
            <a:r>
              <a:rPr lang="fr-FR" err="1">
                <a:solidFill>
                  <a:srgbClr val="00B050"/>
                </a:solidFill>
              </a:rPr>
              <a:t>True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122" name="Picture 2" descr="Icône de connexion verte (symbole png)">
            <a:extLst>
              <a:ext uri="{FF2B5EF4-FFF2-40B4-BE49-F238E27FC236}">
                <a16:creationId xmlns:a16="http://schemas.microsoft.com/office/drawing/2014/main" id="{3CD6DF5C-6C7E-9048-3255-BB85CF5C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33" y="1928335"/>
            <a:ext cx="2075098" cy="2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24 | Officer Icon Images - Free Download on Freepik">
            <a:extLst>
              <a:ext uri="{FF2B5EF4-FFF2-40B4-BE49-F238E27FC236}">
                <a16:creationId xmlns:a16="http://schemas.microsoft.com/office/drawing/2014/main" id="{372D386B-6095-BEB1-428A-0A0CBCC6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42728"/>
            <a:ext cx="1646312" cy="16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19C0AEFC-FDC0-B11A-2BD5-3591128AD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245" y="3743622"/>
            <a:ext cx="2641518" cy="27274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92BD66DC-42E3-D22F-FA12-521A387C2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39" y="4475528"/>
            <a:ext cx="9064418" cy="18400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1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2611897" y="4941168"/>
            <a:ext cx="7416824" cy="2413174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fr-FR"/>
              <a:t>L’administrateur pourra avoir accès à une liste d’utilisateur et de pouvoir effectuer des changements de ceux-ci.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6519" y="-531440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371B217A-FCA9-E766-187D-FE8A7A2D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44" y="2375301"/>
            <a:ext cx="10034202" cy="37871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48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714798"/>
            <a:ext cx="975360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Controller administrateur DELETE user</a:t>
            </a:r>
          </a:p>
        </p:txBody>
      </p:sp>
      <p:pic>
        <p:nvPicPr>
          <p:cNvPr id="8" name="Picture 2" descr="Backend - Free seo and web icons">
            <a:extLst>
              <a:ext uri="{FF2B5EF4-FFF2-40B4-BE49-F238E27FC236}">
                <a16:creationId xmlns:a16="http://schemas.microsoft.com/office/drawing/2014/main" id="{421BF401-7A69-CAA2-20E5-949255EC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" y="2647481"/>
            <a:ext cx="2248508" cy="22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B5616F1-055F-74C0-BA8E-F46AADE5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01" y="2207742"/>
            <a:ext cx="6724325" cy="3492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3FF225C-550A-A282-1912-E5EBEDD33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21" y="5112147"/>
            <a:ext cx="5295145" cy="1702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406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viii. déploiement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viii. déploiement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Picture 3" descr="APK - CDOT Wiki">
            <a:extLst>
              <a:ext uri="{FF2B5EF4-FFF2-40B4-BE49-F238E27FC236}">
                <a16:creationId xmlns:a16="http://schemas.microsoft.com/office/drawing/2014/main" id="{BD6B142C-DF55-6354-3A62-2C829510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2" y="2517418"/>
            <a:ext cx="1886590" cy="2004834"/>
          </a:xfrm>
          <a:prstGeom prst="rect">
            <a:avLst/>
          </a:prstGeom>
        </p:spPr>
      </p:pic>
      <p:pic>
        <p:nvPicPr>
          <p:cNvPr id="5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4D6031EE-3171-F514-4AAB-B31516D52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93" t="20324" r="61957" b="24051"/>
          <a:stretch/>
        </p:blipFill>
        <p:spPr>
          <a:xfrm>
            <a:off x="1674957" y="5100249"/>
            <a:ext cx="1363621" cy="184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0CFAA-B8EB-EA40-C638-7E33D705B6A8}"/>
              </a:ext>
            </a:extLst>
          </p:cNvPr>
          <p:cNvSpPr txBox="1"/>
          <p:nvPr/>
        </p:nvSpPr>
        <p:spPr>
          <a:xfrm>
            <a:off x="7067835" y="3521877"/>
            <a:ext cx="4570482" cy="59400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https://expo.dev/artifacts/eas/35LzyJyXJAo8mDchJporoT.apk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1C3F016-E8B8-7B90-CC60-8C2AA4C0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319" y="2516113"/>
            <a:ext cx="1733411" cy="3824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081693-EB4F-976B-0E33-6623F1C8E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366" y="935675"/>
            <a:ext cx="5222485" cy="2261617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C5CA24F5-206C-627B-7304-E21C8A6F4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5523" y="4190594"/>
            <a:ext cx="5095328" cy="2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201" y="92969"/>
            <a:ext cx="9753600" cy="1325562"/>
          </a:xfrm>
        </p:spPr>
        <p:txBody>
          <a:bodyPr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Recherche anglophone</a:t>
            </a:r>
          </a:p>
        </p:txBody>
      </p:sp>
      <p:pic>
        <p:nvPicPr>
          <p:cNvPr id="4" name="Picture 4" descr="Effectively use StackOverflow as a contributor">
            <a:extLst>
              <a:ext uri="{FF2B5EF4-FFF2-40B4-BE49-F238E27FC236}">
                <a16:creationId xmlns:a16="http://schemas.microsoft.com/office/drawing/2014/main" id="{B13E8240-CB1E-F1FA-2CC5-2680A362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7" y="1982461"/>
            <a:ext cx="2743199" cy="205739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F954E8-4E53-9A85-B47D-94E3FFF6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4" y="3908719"/>
            <a:ext cx="5485878" cy="26648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1DFD9C-6141-690F-C7A8-2E71D9C7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06" y="1477177"/>
            <a:ext cx="4786520" cy="265013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87337B-CED0-D577-64F0-081C0A42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60" y="4261073"/>
            <a:ext cx="5485879" cy="27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sécurité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03C0-2B5F-226D-50DA-6C17A2C5EC9F}"/>
              </a:ext>
            </a:extLst>
          </p:cNvPr>
          <p:cNvSpPr txBox="1"/>
          <p:nvPr/>
        </p:nvSpPr>
        <p:spPr>
          <a:xfrm>
            <a:off x="2095499" y="2784928"/>
            <a:ext cx="5136342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Faille </a:t>
            </a:r>
            <a:r>
              <a:rPr lang="en-US" sz="2400" dirty="0" err="1"/>
              <a:t>sql</a:t>
            </a:r>
            <a:r>
              <a:rPr lang="en-US" sz="2400" dirty="0"/>
              <a:t>, hash, helmet </a:t>
            </a:r>
            <a:r>
              <a:rPr lang="en-US" sz="2400" dirty="0" err="1"/>
              <a:t>owasp</a:t>
            </a:r>
            <a:r>
              <a:rPr lang="en-US" sz="2400" dirty="0"/>
              <a:t> …. 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0048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ix. Présentation du projet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x. Application web (</a:t>
            </a:r>
            <a:r>
              <a:rPr lang="fr-FR" sz="4000" err="1">
                <a:solidFill>
                  <a:srgbClr val="FF5050"/>
                </a:solidFill>
              </a:rPr>
              <a:t>sokoban</a:t>
            </a:r>
            <a:r>
              <a:rPr lang="fr-FR" sz="4000">
                <a:solidFill>
                  <a:srgbClr val="FF5050"/>
                </a:solidFill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x. Application web (</a:t>
            </a:r>
            <a:r>
              <a:rPr lang="fr-FR" dirty="0" err="1">
                <a:solidFill>
                  <a:srgbClr val="FF5050"/>
                </a:solidFill>
                <a:ea typeface="+mj-lt"/>
                <a:cs typeface="+mj-lt"/>
              </a:rPr>
              <a:t>sokoban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)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8C050-108A-2EBB-3A8F-EAA9A9EB5FA5}"/>
              </a:ext>
            </a:extLst>
          </p:cNvPr>
          <p:cNvSpPr txBox="1"/>
          <p:nvPr/>
        </p:nvSpPr>
        <p:spPr>
          <a:xfrm>
            <a:off x="4722812" y="3200400"/>
            <a:ext cx="2743200" cy="4572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 dirty="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61753F9-E95F-8937-B5CB-C2C76C380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75" y="1925221"/>
            <a:ext cx="4577622" cy="347081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80A898-CCF2-06C4-207C-D5544FFE7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16" y="3618013"/>
            <a:ext cx="3905510" cy="290109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ED8FA9-BE8C-767D-C082-C78EE3A92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37" y="1887344"/>
            <a:ext cx="3215234" cy="242022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B444F4-E8C2-EB40-6695-DC1BE7EF9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21" y="4795428"/>
            <a:ext cx="2485789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>
          <a:xfrm>
            <a:off x="1341884" y="274638"/>
            <a:ext cx="9753600" cy="1325562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SOMMAIRE</a:t>
            </a:r>
          </a:p>
        </p:txBody>
      </p:sp>
      <p:pic>
        <p:nvPicPr>
          <p:cNvPr id="5" name="Image 4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8BEF132E-5889-C1EF-DD69-C7AF2751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8B642-3EAB-F80B-9F44-20BD0A408C2C}"/>
              </a:ext>
            </a:extLst>
          </p:cNvPr>
          <p:cNvSpPr txBox="1"/>
          <p:nvPr/>
        </p:nvSpPr>
        <p:spPr>
          <a:xfrm>
            <a:off x="6092133" y="2787654"/>
            <a:ext cx="4677734" cy="29084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VII. </a:t>
            </a:r>
            <a:r>
              <a:rPr lang="fr-FR">
                <a:latin typeface="Arial"/>
                <a:cs typeface="Arial"/>
              </a:rPr>
              <a:t> Web app d'administration</a:t>
            </a:r>
            <a:endParaRPr lang="en-US" err="1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VIII.</a:t>
            </a:r>
            <a:r>
              <a:rPr lang="fr-FR">
                <a:latin typeface="Arial"/>
                <a:cs typeface="Arial"/>
              </a:rPr>
              <a:t> Déploiement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IX.  </a:t>
            </a:r>
            <a:r>
              <a:rPr lang="fr-FR">
                <a:latin typeface="Arial"/>
                <a:cs typeface="Arial"/>
              </a:rPr>
              <a:t> Présentation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X. </a:t>
            </a:r>
            <a:r>
              <a:rPr lang="fr-FR">
                <a:latin typeface="Arial"/>
                <a:cs typeface="Arial"/>
              </a:rPr>
              <a:t>   Application web</a:t>
            </a: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XI.  </a:t>
            </a:r>
            <a:r>
              <a:rPr lang="fr-FR">
                <a:latin typeface="Arial"/>
                <a:cs typeface="Arial"/>
              </a:rPr>
              <a:t> Projet d'entreprise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XII. </a:t>
            </a:r>
            <a:r>
              <a:rPr lang="fr-FR">
                <a:latin typeface="Arial"/>
                <a:cs typeface="Arial"/>
              </a:rPr>
              <a:t> Conclusion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706D7-3934-4024-3ABB-6029437D588A}"/>
              </a:ext>
            </a:extLst>
          </p:cNvPr>
          <p:cNvSpPr txBox="1"/>
          <p:nvPr/>
        </p:nvSpPr>
        <p:spPr>
          <a:xfrm>
            <a:off x="2250202" y="1715809"/>
            <a:ext cx="4677734" cy="66202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l.   </a:t>
            </a:r>
            <a:r>
              <a:rPr lang="fr-FR">
                <a:latin typeface="Arial"/>
                <a:cs typeface="Arial"/>
              </a:rPr>
              <a:t>Introduction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II.  </a:t>
            </a:r>
            <a:r>
              <a:rPr lang="fr-FR">
                <a:latin typeface="Arial"/>
                <a:cs typeface="Arial"/>
              </a:rPr>
              <a:t>Construction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III. </a:t>
            </a:r>
            <a:r>
              <a:rPr lang="fr-FR">
                <a:latin typeface="Arial"/>
                <a:cs typeface="Arial"/>
              </a:rPr>
              <a:t>Technologie mis en place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IV.</a:t>
            </a:r>
            <a:r>
              <a:rPr lang="fr-FR">
                <a:latin typeface="Arial"/>
                <a:cs typeface="Arial"/>
              </a:rPr>
              <a:t> Arborescence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V. </a:t>
            </a:r>
            <a:r>
              <a:rPr lang="fr-FR">
                <a:latin typeface="Arial"/>
                <a:cs typeface="Arial"/>
              </a:rPr>
              <a:t> Construction du frontend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VI. </a:t>
            </a:r>
            <a:r>
              <a:rPr lang="fr-FR">
                <a:latin typeface="Arial"/>
                <a:cs typeface="Arial"/>
              </a:rPr>
              <a:t>Conception de l'API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>
              <a:ea typeface="+mn-lt"/>
              <a:cs typeface="+mn-lt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0C25F17-D370-CED5-1929-8F223D4ACD14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02CC34D-617C-CF5B-685A-76D6C3C4C3BC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xi. projet d'entreprise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Picture 7" descr="A simple Login&amp;Auth project with Slim Framework 4 | by Manuel Conde | Medium">
            <a:extLst>
              <a:ext uri="{FF2B5EF4-FFF2-40B4-BE49-F238E27FC236}">
                <a16:creationId xmlns:a16="http://schemas.microsoft.com/office/drawing/2014/main" id="{53A96372-A3AA-8DFF-18EF-0A9777431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4" y="2570615"/>
            <a:ext cx="2743198" cy="1371599"/>
          </a:xfrm>
          <a:prstGeom prst="rect">
            <a:avLst/>
          </a:prstGeom>
        </p:spPr>
      </p:pic>
      <p:pic>
        <p:nvPicPr>
          <p:cNvPr id="8" name="Picture 9" descr="Press and Media Resources - Docker">
            <a:extLst>
              <a:ext uri="{FF2B5EF4-FFF2-40B4-BE49-F238E27FC236}">
                <a16:creationId xmlns:a16="http://schemas.microsoft.com/office/drawing/2014/main" id="{3919CFD0-EB4B-B470-1245-8841950C6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818" y="3427191"/>
            <a:ext cx="2743200" cy="2347145"/>
          </a:xfrm>
          <a:prstGeom prst="rect">
            <a:avLst/>
          </a:prstGeom>
        </p:spPr>
      </p:pic>
      <p:pic>
        <p:nvPicPr>
          <p:cNvPr id="10" name="Picture 10" descr="Vue.js comme une solution d'entreprise | Apps &amp; Platforms">
            <a:extLst>
              <a:ext uri="{FF2B5EF4-FFF2-40B4-BE49-F238E27FC236}">
                <a16:creationId xmlns:a16="http://schemas.microsoft.com/office/drawing/2014/main" id="{592A1806-D6DF-6DFE-F59F-EA31C65B4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252" y="3432633"/>
            <a:ext cx="2743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4F2F4-CE05-5361-3640-E881ECE53C5D}"/>
              </a:ext>
            </a:extLst>
          </p:cNvPr>
          <p:cNvSpPr txBox="1"/>
          <p:nvPr/>
        </p:nvSpPr>
        <p:spPr>
          <a:xfrm>
            <a:off x="3755571" y="2603500"/>
            <a:ext cx="833883" cy="757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Img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124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xii. conclusion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0117863" cy="467041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Clr>
                <a:srgbClr val="1F4E79"/>
              </a:buClr>
            </a:pPr>
            <a:r>
              <a:rPr lang="en-US" dirty="0" err="1">
                <a:latin typeface="Consolas"/>
              </a:rPr>
              <a:t>useState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un hook de React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à un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et de conserver des variables d'état locales, qui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modifiées</a:t>
            </a:r>
            <a:r>
              <a:rPr lang="en-US" dirty="0">
                <a:ea typeface="+mn-lt"/>
                <a:cs typeface="+mn-lt"/>
              </a:rPr>
              <a:t> au fil du temps, </a:t>
            </a:r>
            <a:r>
              <a:rPr lang="en-US" dirty="0" err="1">
                <a:ea typeface="+mn-lt"/>
                <a:cs typeface="+mn-lt"/>
              </a:rPr>
              <a:t>déclenchant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ainsi</a:t>
            </a:r>
            <a:r>
              <a:rPr lang="en-US" dirty="0">
                <a:ea typeface="+mn-lt"/>
                <a:cs typeface="+mn-lt"/>
              </a:rPr>
              <a:t> la mise à jour du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refléter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 err="1">
                <a:latin typeface="Consolas"/>
              </a:rPr>
              <a:t>useEffect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également</a:t>
            </a:r>
            <a:r>
              <a:rPr lang="en-US" dirty="0">
                <a:ea typeface="+mn-lt"/>
                <a:cs typeface="+mn-lt"/>
              </a:rPr>
              <a:t> un hook de React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effets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dans un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 Il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utilisé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opérations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l'appel</a:t>
            </a:r>
            <a:r>
              <a:rPr lang="en-US" dirty="0">
                <a:ea typeface="+mn-lt"/>
                <a:cs typeface="+mn-lt"/>
              </a:rPr>
              <a:t> à des API, la </a:t>
            </a:r>
            <a:r>
              <a:rPr lang="en-US" dirty="0" err="1">
                <a:ea typeface="+mn-lt"/>
                <a:cs typeface="+mn-lt"/>
              </a:rPr>
              <a:t>souscription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dirty="0" err="1">
                <a:ea typeface="+mn-lt"/>
                <a:cs typeface="+mn-lt"/>
              </a:rPr>
              <a:t>événements</a:t>
            </a:r>
            <a:r>
              <a:rPr lang="en-US" dirty="0">
                <a:ea typeface="+mn-lt"/>
                <a:cs typeface="+mn-lt"/>
              </a:rPr>
              <a:t>, la gestion des mises à jour du DOM, etc.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dirty="0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 dans le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tels</a:t>
            </a:r>
            <a:r>
              <a:rPr lang="en-US" dirty="0">
                <a:ea typeface="+mn-lt"/>
                <a:cs typeface="+mn-lt"/>
              </a:rPr>
              <a:t> que le </a:t>
            </a:r>
            <a:r>
              <a:rPr lang="en-US" dirty="0" err="1">
                <a:ea typeface="+mn-lt"/>
                <a:cs typeface="+mn-lt"/>
              </a:rPr>
              <a:t>changement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valeurs</a:t>
            </a:r>
            <a:r>
              <a:rPr lang="en-US" dirty="0">
                <a:ea typeface="+mn-lt"/>
                <a:cs typeface="+mn-lt"/>
              </a:rPr>
              <a:t> d'état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du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En résumé, </a:t>
            </a:r>
            <a:r>
              <a:rPr lang="en-US" err="1">
                <a:latin typeface="Consolas"/>
              </a:rPr>
              <a:t>useState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des variables d'état locales, </a:t>
            </a:r>
            <a:r>
              <a:rPr lang="en-US" err="1">
                <a:ea typeface="+mn-lt"/>
                <a:cs typeface="+mn-lt"/>
              </a:rPr>
              <a:t>tandis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err="1">
                <a:latin typeface="Consolas"/>
              </a:rPr>
              <a:t>useEffect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opérations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 dans le </a:t>
            </a:r>
            <a:r>
              <a:rPr lang="en-US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deux hooks </a:t>
            </a:r>
            <a:r>
              <a:rPr lang="en-US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fonctionnalités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essentielles</a:t>
            </a:r>
            <a:r>
              <a:rPr lang="en-US" dirty="0">
                <a:ea typeface="+mn-lt"/>
                <a:cs typeface="+mn-lt"/>
              </a:rPr>
              <a:t> pour la gestion de </a:t>
            </a:r>
            <a:r>
              <a:rPr lang="en-US" err="1">
                <a:ea typeface="+mn-lt"/>
                <a:cs typeface="+mn-lt"/>
              </a:rPr>
              <a:t>l'état</a:t>
            </a:r>
            <a:r>
              <a:rPr lang="en-US" dirty="0">
                <a:ea typeface="+mn-lt"/>
                <a:cs typeface="+mn-lt"/>
              </a:rPr>
              <a:t> et des </a:t>
            </a:r>
            <a:r>
              <a:rPr lang="en-US" err="1">
                <a:ea typeface="+mn-lt"/>
                <a:cs typeface="+mn-lt"/>
              </a:rPr>
              <a:t>effets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dans les </a:t>
            </a:r>
            <a:r>
              <a:rPr lang="en-US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React.</a:t>
            </a: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Un "hook"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programmation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particulier dans le </a:t>
            </a:r>
            <a:r>
              <a:rPr lang="en-US" dirty="0" err="1">
                <a:ea typeface="+mn-lt"/>
                <a:cs typeface="+mn-lt"/>
              </a:rPr>
              <a:t>contexte</a:t>
            </a:r>
            <a:r>
              <a:rPr lang="en-US" dirty="0">
                <a:ea typeface="+mn-lt"/>
                <a:cs typeface="+mn-lt"/>
              </a:rPr>
              <a:t> de React, fait </a:t>
            </a:r>
            <a:r>
              <a:rPr lang="en-US" dirty="0" err="1">
                <a:ea typeface="+mn-lt"/>
                <a:cs typeface="+mn-lt"/>
              </a:rPr>
              <a:t>référence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spéciale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fournie</a:t>
            </a:r>
            <a:r>
              <a:rPr lang="en-US" dirty="0">
                <a:ea typeface="+mn-lt"/>
                <a:cs typeface="+mn-lt"/>
              </a:rPr>
              <a:t> par React pour </a:t>
            </a:r>
            <a:r>
              <a:rPr lang="en-US" dirty="0" err="1">
                <a:ea typeface="+mn-lt"/>
                <a:cs typeface="+mn-lt"/>
              </a:rPr>
              <a:t>permettre</a:t>
            </a:r>
            <a:r>
              <a:rPr lang="en-US" dirty="0">
                <a:ea typeface="+mn-lt"/>
                <a:cs typeface="+mn-lt"/>
              </a:rPr>
              <a:t> aux </a:t>
            </a:r>
            <a:r>
              <a:rPr lang="en-US" dirty="0" err="1">
                <a:ea typeface="+mn-lt"/>
                <a:cs typeface="+mn-lt"/>
              </a:rPr>
              <a:t>développeurs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d'utiliser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fonctionnalités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spécifiques</a:t>
            </a:r>
            <a:r>
              <a:rPr lang="en-US" dirty="0">
                <a:ea typeface="+mn-lt"/>
                <a:cs typeface="+mn-lt"/>
              </a:rPr>
              <a:t> au sein des </a:t>
            </a:r>
            <a:r>
              <a:rPr lang="en-US" dirty="0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fonctionnels</a:t>
            </a:r>
            <a:r>
              <a:rPr lang="en-US" dirty="0">
                <a:ea typeface="+mn-lt"/>
                <a:cs typeface="+mn-lt"/>
              </a:rPr>
              <a:t>, qui </a:t>
            </a:r>
            <a:r>
              <a:rPr lang="en-US" dirty="0" err="1">
                <a:ea typeface="+mn-lt"/>
                <a:cs typeface="+mn-lt"/>
              </a:rPr>
              <a:t>étaient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auparavant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disponibles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uniquement</a:t>
            </a:r>
            <a:r>
              <a:rPr lang="en-US" dirty="0">
                <a:ea typeface="+mn-lt"/>
                <a:cs typeface="+mn-lt"/>
              </a:rPr>
              <a:t> dans les </a:t>
            </a:r>
            <a:r>
              <a:rPr lang="en-US" dirty="0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classe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Les hooks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fonctions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commencent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généralement</a:t>
            </a:r>
            <a:r>
              <a:rPr lang="en-US" dirty="0">
                <a:ea typeface="+mn-lt"/>
                <a:cs typeface="+mn-lt"/>
              </a:rPr>
              <a:t> par le </a:t>
            </a:r>
            <a:r>
              <a:rPr lang="en-US" dirty="0" err="1">
                <a:ea typeface="+mn-lt"/>
                <a:cs typeface="+mn-lt"/>
              </a:rPr>
              <a:t>préfixe</a:t>
            </a:r>
            <a:r>
              <a:rPr lang="en-US" dirty="0">
                <a:ea typeface="+mn-lt"/>
                <a:cs typeface="+mn-lt"/>
              </a:rPr>
              <a:t> "use".</a:t>
            </a: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I.	Introduction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16AB9F-9FB8-F6B9-C414-8754228E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33" y="531336"/>
            <a:ext cx="2549453" cy="1676973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324C1EC-718F-8E69-6147-D2964C519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379" y="2305775"/>
            <a:ext cx="8393377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fr-FR"/>
              <a:t> L’objectif du projet</a:t>
            </a:r>
            <a:endParaRPr lang="en-US"/>
          </a:p>
          <a:p>
            <a:pPr>
              <a:buFont typeface="Wingdings" pitchFamily="34" charset="0"/>
              <a:buChar char="ü"/>
            </a:pPr>
            <a:r>
              <a:rPr lang="fr-FR"/>
              <a:t> réseau social pour une entreprise </a:t>
            </a:r>
          </a:p>
          <a:p>
            <a:pPr>
              <a:buClr>
                <a:srgbClr val="1F4E79"/>
              </a:buClr>
              <a:buFont typeface="Wingdings" pitchFamily="34" charset="0"/>
              <a:buChar char="ü"/>
            </a:pPr>
            <a:r>
              <a:rPr lang="fr-FR"/>
              <a:t> Interactions dans un chat de manière rapide et efficace.</a:t>
            </a:r>
          </a:p>
          <a:p>
            <a:pPr marL="45720" indent="0">
              <a:buNone/>
            </a:pPr>
            <a:r>
              <a:rPr lang="fr-FR"/>
              <a:t>Ce projet permettra de faciliter les interactions entre les salariés en interne.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D3DE47BF-2D35-EA97-8E08-D76CF6BD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48379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11638E-73B6-4E72-5D30-9365DC725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568" y="5101879"/>
            <a:ext cx="3274309" cy="13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319304"/>
            <a:ext cx="9753600" cy="21033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II.</a:t>
            </a:r>
            <a:r>
              <a:rPr lang="fr-FR" sz="4000">
                <a:solidFill>
                  <a:srgbClr val="FF5050"/>
                </a:solidFill>
                <a:ea typeface="+mj-lt"/>
                <a:cs typeface="+mj-lt"/>
              </a:rPr>
              <a:t> Construction du projet</a:t>
            </a:r>
            <a:endParaRPr lang="en-US" sz="4000">
              <a:solidFill>
                <a:srgbClr val="FF5050"/>
              </a:solidFill>
              <a:ea typeface="+mj-lt"/>
              <a:cs typeface="+mj-lt"/>
            </a:endParaRPr>
          </a:p>
          <a:p>
            <a:endParaRPr lang="fr-FR" sz="4000">
              <a:solidFill>
                <a:srgbClr val="FF5050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Image 1" descr="Une image contenant texte, diagramme, Post-it, ligne&#10;&#10;Description générée automatiquement">
            <a:extLst>
              <a:ext uri="{FF2B5EF4-FFF2-40B4-BE49-F238E27FC236}">
                <a16:creationId xmlns:a16="http://schemas.microsoft.com/office/drawing/2014/main" id="{9E654657-5086-7A70-F001-F8632FB52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7" y="2508425"/>
            <a:ext cx="7631001" cy="35620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295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image9.png">
            <a:extLst>
              <a:ext uri="{FF2B5EF4-FFF2-40B4-BE49-F238E27FC236}">
                <a16:creationId xmlns:a16="http://schemas.microsoft.com/office/drawing/2014/main" id="{4788201B-AE58-B02C-F2BE-3B44A66038C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64348" y="2640797"/>
            <a:ext cx="7993540" cy="3553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6" descr="Fichier:Logo Trello.svg — Wikipédia">
            <a:extLst>
              <a:ext uri="{FF2B5EF4-FFF2-40B4-BE49-F238E27FC236}">
                <a16:creationId xmlns:a16="http://schemas.microsoft.com/office/drawing/2014/main" id="{A9E528EC-AA54-D267-0ADA-15ED8D36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6" y="1973424"/>
            <a:ext cx="2086495" cy="5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ésentation de rapport de pays du mon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87_TF03460629" id="{59F5F543-21D5-452F-BDA7-304FCBDF3A24}" vid="{A69020B4-62E5-4363-9099-81E882F9AF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rapport de pays du monde</Template>
  <Application>Microsoft Office PowerPoint</Application>
  <PresentationFormat>Custom</PresentationFormat>
  <Slides>54</Slides>
  <Notes>39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Présentation de rapport de pays du monde</vt:lpstr>
      <vt:lpstr>TISS-APP</vt:lpstr>
      <vt:lpstr>   ENGLISH PRESENTATION</vt:lpstr>
      <vt:lpstr>    ENGLISH PRESENTATION</vt:lpstr>
      <vt:lpstr>INTRODUCTION</vt:lpstr>
      <vt:lpstr>SOMMAIRE</vt:lpstr>
      <vt:lpstr>I. Introduction</vt:lpstr>
      <vt:lpstr>II. Construction du projet 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III. Technologie mis en place</vt:lpstr>
      <vt:lpstr>III. Technologie mis en place</vt:lpstr>
      <vt:lpstr>III. Technologie mis en place</vt:lpstr>
      <vt:lpstr>III. Technologie mis en place</vt:lpstr>
      <vt:lpstr>IV. Arborescence du projet</vt:lpstr>
      <vt:lpstr>IV. arborescence du projet</vt:lpstr>
      <vt:lpstr>v. Construction du frontend</vt:lpstr>
      <vt:lpstr>V. Construction du frontend</vt:lpstr>
      <vt:lpstr>V. Construction du frontend</vt:lpstr>
      <vt:lpstr>V. Construction du frontend</vt:lpstr>
      <vt:lpstr>V. Construction du frontend</vt:lpstr>
      <vt:lpstr>vi. Conception de l'api</vt:lpstr>
      <vt:lpstr>VI.  Conception de l'api</vt:lpstr>
      <vt:lpstr>VI.  Conception de l'api</vt:lpstr>
      <vt:lpstr>VI.  Conception de l'api</vt:lpstr>
      <vt:lpstr>VI. Conception de l'api</vt:lpstr>
      <vt:lpstr>VI.  Conception de l'api</vt:lpstr>
      <vt:lpstr>VI.  Conception de l'api</vt:lpstr>
      <vt:lpstr>VI.  Conception de l'api</vt:lpstr>
      <vt:lpstr>VI. Conception de l'api</vt:lpstr>
      <vt:lpstr>VI. Conception de l'api</vt:lpstr>
      <vt:lpstr>vii. Web app d'administration</vt:lpstr>
      <vt:lpstr>vii. Web app d'administration</vt:lpstr>
      <vt:lpstr>vii. Web app d'administration</vt:lpstr>
      <vt:lpstr>vii. Web app d'administration</vt:lpstr>
      <vt:lpstr>vii. Web app d'administration</vt:lpstr>
      <vt:lpstr>viii. déploiement</vt:lpstr>
      <vt:lpstr>viii. déploiement</vt:lpstr>
      <vt:lpstr>Recherche anglophone</vt:lpstr>
      <vt:lpstr>sécurité</vt:lpstr>
      <vt:lpstr>ix. Présentation du projet</vt:lpstr>
      <vt:lpstr>x. Application web (sokoban)</vt:lpstr>
      <vt:lpstr>x. Application web (sokoban)</vt:lpstr>
      <vt:lpstr>xi. projet d'entreprise</vt:lpstr>
      <vt:lpstr>xi. projet d'entreprise</vt:lpstr>
      <vt:lpstr>xi. projet d'entreprise</vt:lpstr>
      <vt:lpstr>xii.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Groupomania</dc:title>
  <dc:creator>Samir Mokaddem</dc:creator>
  <cp:revision>122</cp:revision>
  <dcterms:created xsi:type="dcterms:W3CDTF">2022-06-04T12:58:54Z</dcterms:created>
  <dcterms:modified xsi:type="dcterms:W3CDTF">2023-07-22T21:53:43Z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